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72" r:id="rId1"/>
  </p:sldMasterIdLst>
  <p:sldIdLst>
    <p:sldId id="262" r:id="rId2"/>
    <p:sldId id="263" r:id="rId3"/>
    <p:sldId id="266" r:id="rId4"/>
    <p:sldId id="265" r:id="rId5"/>
    <p:sldId id="264" r:id="rId6"/>
    <p:sldId id="267" r:id="rId7"/>
    <p:sldId id="268" r:id="rId8"/>
    <p:sldId id="269" r:id="rId9"/>
    <p:sldId id="270" r:id="rId10"/>
    <p:sldId id="271" r:id="rId11"/>
    <p:sldId id="272" r:id="rId12"/>
    <p:sldId id="273" r:id="rId13"/>
    <p:sldId id="274" r:id="rId14"/>
    <p:sldId id="275" r:id="rId15"/>
    <p:sldId id="276" r:id="rId16"/>
    <p:sldId id="277" r:id="rId17"/>
    <p:sldId id="278" r:id="rId18"/>
    <p:sldId id="279" r:id="rId19"/>
  </p:sldIdLst>
  <p:sldSz cx="13208000" cy="990600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סגנון ביניים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D7AC3CCA-C797-4891-BE02-D94E43425B78}" styleName="סגנון ביניים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3025" autoAdjust="0"/>
    <p:restoredTop sz="94660"/>
  </p:normalViewPr>
  <p:slideViewPr>
    <p:cSldViewPr snapToGrid="0">
      <p:cViewPr varScale="1">
        <p:scale>
          <a:sx n="47" d="100"/>
          <a:sy n="47" d="100"/>
        </p:scale>
        <p:origin x="528" y="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90600" y="1621191"/>
            <a:ext cx="11226800" cy="3448756"/>
          </a:xfrm>
        </p:spPr>
        <p:txBody>
          <a:bodyPr anchor="b"/>
          <a:lstStyle>
            <a:lvl1pPr algn="ctr">
              <a:defRPr sz="8666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51000" y="5202944"/>
            <a:ext cx="9906000" cy="2391656"/>
          </a:xfrm>
        </p:spPr>
        <p:txBody>
          <a:bodyPr/>
          <a:lstStyle>
            <a:lvl1pPr marL="0" indent="0" algn="ctr">
              <a:buNone/>
              <a:defRPr sz="3467"/>
            </a:lvl1pPr>
            <a:lvl2pPr marL="660380" indent="0" algn="ctr">
              <a:buNone/>
              <a:defRPr sz="2889"/>
            </a:lvl2pPr>
            <a:lvl3pPr marL="1320759" indent="0" algn="ctr">
              <a:buNone/>
              <a:defRPr sz="2600"/>
            </a:lvl3pPr>
            <a:lvl4pPr marL="1981139" indent="0" algn="ctr">
              <a:buNone/>
              <a:defRPr sz="2311"/>
            </a:lvl4pPr>
            <a:lvl5pPr marL="2641519" indent="0" algn="ctr">
              <a:buNone/>
              <a:defRPr sz="2311"/>
            </a:lvl5pPr>
            <a:lvl6pPr marL="3301898" indent="0" algn="ctr">
              <a:buNone/>
              <a:defRPr sz="2311"/>
            </a:lvl6pPr>
            <a:lvl7pPr marL="3962278" indent="0" algn="ctr">
              <a:buNone/>
              <a:defRPr sz="2311"/>
            </a:lvl7pPr>
            <a:lvl8pPr marL="4622658" indent="0" algn="ctr">
              <a:buNone/>
              <a:defRPr sz="2311"/>
            </a:lvl8pPr>
            <a:lvl9pPr marL="5283037" indent="0" algn="ctr">
              <a:buNone/>
              <a:defRPr sz="2311"/>
            </a:lvl9pPr>
          </a:lstStyle>
          <a:p>
            <a:r>
              <a:rPr lang="he-IL"/>
              <a:t>לחץ כדי לערוך סגנון כותרת משנה של תבנית בסיס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DF6EF-4062-4B2E-8DE2-E68FE278C4B4}" type="datetimeFigureOut">
              <a:rPr lang="he-IL" smtClean="0"/>
              <a:t>י"ח/אדר ב/תשע"ט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412F6-2852-4DA6-9BB8-624EB116F84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223867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DF6EF-4062-4B2E-8DE2-E68FE278C4B4}" type="datetimeFigureOut">
              <a:rPr lang="he-IL" smtClean="0"/>
              <a:t>י"ח/אדר ב/תשע"ט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412F6-2852-4DA6-9BB8-624EB116F84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0253473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51976" y="527403"/>
            <a:ext cx="2847975" cy="8394877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08051" y="527403"/>
            <a:ext cx="8378825" cy="8394877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DF6EF-4062-4B2E-8DE2-E68FE278C4B4}" type="datetimeFigureOut">
              <a:rPr lang="he-IL" smtClean="0"/>
              <a:t>י"ח/אדר ב/תשע"ט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412F6-2852-4DA6-9BB8-624EB116F84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374203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DF6EF-4062-4B2E-8DE2-E68FE278C4B4}" type="datetimeFigureOut">
              <a:rPr lang="he-IL" smtClean="0"/>
              <a:t>י"ח/אדר ב/תשע"ט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412F6-2852-4DA6-9BB8-624EB116F84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183485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1172" y="2469624"/>
            <a:ext cx="11391900" cy="4120620"/>
          </a:xfrm>
        </p:spPr>
        <p:txBody>
          <a:bodyPr anchor="b"/>
          <a:lstStyle>
            <a:lvl1pPr>
              <a:defRPr sz="8666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1172" y="6629226"/>
            <a:ext cx="11391900" cy="2166937"/>
          </a:xfrm>
        </p:spPr>
        <p:txBody>
          <a:bodyPr/>
          <a:lstStyle>
            <a:lvl1pPr marL="0" indent="0">
              <a:buNone/>
              <a:defRPr sz="3467">
                <a:solidFill>
                  <a:schemeClr val="tx1"/>
                </a:solidFill>
              </a:defRPr>
            </a:lvl1pPr>
            <a:lvl2pPr marL="660380" indent="0">
              <a:buNone/>
              <a:defRPr sz="2889">
                <a:solidFill>
                  <a:schemeClr val="tx1">
                    <a:tint val="75000"/>
                  </a:schemeClr>
                </a:solidFill>
              </a:defRPr>
            </a:lvl2pPr>
            <a:lvl3pPr marL="1320759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3pPr>
            <a:lvl4pPr marL="1981139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4pPr>
            <a:lvl5pPr marL="2641519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5pPr>
            <a:lvl6pPr marL="3301898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6pPr>
            <a:lvl7pPr marL="3962278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7pPr>
            <a:lvl8pPr marL="4622658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8pPr>
            <a:lvl9pPr marL="5283037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DF6EF-4062-4B2E-8DE2-E68FE278C4B4}" type="datetimeFigureOut">
              <a:rPr lang="he-IL" smtClean="0"/>
              <a:t>י"ח/אדר ב/תשע"ט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412F6-2852-4DA6-9BB8-624EB116F84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218989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08050" y="2637014"/>
            <a:ext cx="5613400" cy="6285266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86550" y="2637014"/>
            <a:ext cx="5613400" cy="6285266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DF6EF-4062-4B2E-8DE2-E68FE278C4B4}" type="datetimeFigureOut">
              <a:rPr lang="he-IL" smtClean="0"/>
              <a:t>י"ח/אדר ב/תשע"ט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412F6-2852-4DA6-9BB8-624EB116F84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9106748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9770" y="527405"/>
            <a:ext cx="11391900" cy="1914702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9772" y="2428347"/>
            <a:ext cx="5587602" cy="1190095"/>
          </a:xfrm>
        </p:spPr>
        <p:txBody>
          <a:bodyPr anchor="b"/>
          <a:lstStyle>
            <a:lvl1pPr marL="0" indent="0">
              <a:buNone/>
              <a:defRPr sz="3467" b="1"/>
            </a:lvl1pPr>
            <a:lvl2pPr marL="660380" indent="0">
              <a:buNone/>
              <a:defRPr sz="2889" b="1"/>
            </a:lvl2pPr>
            <a:lvl3pPr marL="1320759" indent="0">
              <a:buNone/>
              <a:defRPr sz="2600" b="1"/>
            </a:lvl3pPr>
            <a:lvl4pPr marL="1981139" indent="0">
              <a:buNone/>
              <a:defRPr sz="2311" b="1"/>
            </a:lvl4pPr>
            <a:lvl5pPr marL="2641519" indent="0">
              <a:buNone/>
              <a:defRPr sz="2311" b="1"/>
            </a:lvl5pPr>
            <a:lvl6pPr marL="3301898" indent="0">
              <a:buNone/>
              <a:defRPr sz="2311" b="1"/>
            </a:lvl6pPr>
            <a:lvl7pPr marL="3962278" indent="0">
              <a:buNone/>
              <a:defRPr sz="2311" b="1"/>
            </a:lvl7pPr>
            <a:lvl8pPr marL="4622658" indent="0">
              <a:buNone/>
              <a:defRPr sz="2311" b="1"/>
            </a:lvl8pPr>
            <a:lvl9pPr marL="5283037" indent="0">
              <a:buNone/>
              <a:defRPr sz="2311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09772" y="3618442"/>
            <a:ext cx="5587602" cy="5322183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86551" y="2428347"/>
            <a:ext cx="5615120" cy="1190095"/>
          </a:xfrm>
        </p:spPr>
        <p:txBody>
          <a:bodyPr anchor="b"/>
          <a:lstStyle>
            <a:lvl1pPr marL="0" indent="0">
              <a:buNone/>
              <a:defRPr sz="3467" b="1"/>
            </a:lvl1pPr>
            <a:lvl2pPr marL="660380" indent="0">
              <a:buNone/>
              <a:defRPr sz="2889" b="1"/>
            </a:lvl2pPr>
            <a:lvl3pPr marL="1320759" indent="0">
              <a:buNone/>
              <a:defRPr sz="2600" b="1"/>
            </a:lvl3pPr>
            <a:lvl4pPr marL="1981139" indent="0">
              <a:buNone/>
              <a:defRPr sz="2311" b="1"/>
            </a:lvl4pPr>
            <a:lvl5pPr marL="2641519" indent="0">
              <a:buNone/>
              <a:defRPr sz="2311" b="1"/>
            </a:lvl5pPr>
            <a:lvl6pPr marL="3301898" indent="0">
              <a:buNone/>
              <a:defRPr sz="2311" b="1"/>
            </a:lvl6pPr>
            <a:lvl7pPr marL="3962278" indent="0">
              <a:buNone/>
              <a:defRPr sz="2311" b="1"/>
            </a:lvl7pPr>
            <a:lvl8pPr marL="4622658" indent="0">
              <a:buNone/>
              <a:defRPr sz="2311" b="1"/>
            </a:lvl8pPr>
            <a:lvl9pPr marL="5283037" indent="0">
              <a:buNone/>
              <a:defRPr sz="2311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86551" y="3618442"/>
            <a:ext cx="5615120" cy="5322183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DF6EF-4062-4B2E-8DE2-E68FE278C4B4}" type="datetimeFigureOut">
              <a:rPr lang="he-IL" smtClean="0"/>
              <a:t>י"ח/אדר ב/תשע"ט</a:t>
            </a:fld>
            <a:endParaRPr lang="he-I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412F6-2852-4DA6-9BB8-624EB116F84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543447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DF6EF-4062-4B2E-8DE2-E68FE278C4B4}" type="datetimeFigureOut">
              <a:rPr lang="he-IL" smtClean="0"/>
              <a:t>י"ח/אדר ב/תשע"ט</a:t>
            </a:fld>
            <a:endParaRPr lang="he-I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412F6-2852-4DA6-9BB8-624EB116F84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392063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DF6EF-4062-4B2E-8DE2-E68FE278C4B4}" type="datetimeFigureOut">
              <a:rPr lang="he-IL" smtClean="0"/>
              <a:t>י"ח/אדר ב/תשע"ט</a:t>
            </a:fld>
            <a:endParaRPr lang="he-I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412F6-2852-4DA6-9BB8-624EB116F84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665037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9770" y="660400"/>
            <a:ext cx="4259924" cy="2311400"/>
          </a:xfrm>
        </p:spPr>
        <p:txBody>
          <a:bodyPr anchor="b"/>
          <a:lstStyle>
            <a:lvl1pPr>
              <a:defRPr sz="4622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15120" y="1426283"/>
            <a:ext cx="6686550" cy="7039681"/>
          </a:xfrm>
        </p:spPr>
        <p:txBody>
          <a:bodyPr/>
          <a:lstStyle>
            <a:lvl1pPr>
              <a:defRPr sz="4622"/>
            </a:lvl1pPr>
            <a:lvl2pPr>
              <a:defRPr sz="4044"/>
            </a:lvl2pPr>
            <a:lvl3pPr>
              <a:defRPr sz="3467"/>
            </a:lvl3pPr>
            <a:lvl4pPr>
              <a:defRPr sz="2889"/>
            </a:lvl4pPr>
            <a:lvl5pPr>
              <a:defRPr sz="2889"/>
            </a:lvl5pPr>
            <a:lvl6pPr>
              <a:defRPr sz="2889"/>
            </a:lvl6pPr>
            <a:lvl7pPr>
              <a:defRPr sz="2889"/>
            </a:lvl7pPr>
            <a:lvl8pPr>
              <a:defRPr sz="2889"/>
            </a:lvl8pPr>
            <a:lvl9pPr>
              <a:defRPr sz="2889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09770" y="2971800"/>
            <a:ext cx="4259924" cy="5505627"/>
          </a:xfrm>
        </p:spPr>
        <p:txBody>
          <a:bodyPr/>
          <a:lstStyle>
            <a:lvl1pPr marL="0" indent="0">
              <a:buNone/>
              <a:defRPr sz="2311"/>
            </a:lvl1pPr>
            <a:lvl2pPr marL="660380" indent="0">
              <a:buNone/>
              <a:defRPr sz="2022"/>
            </a:lvl2pPr>
            <a:lvl3pPr marL="1320759" indent="0">
              <a:buNone/>
              <a:defRPr sz="1733"/>
            </a:lvl3pPr>
            <a:lvl4pPr marL="1981139" indent="0">
              <a:buNone/>
              <a:defRPr sz="1444"/>
            </a:lvl4pPr>
            <a:lvl5pPr marL="2641519" indent="0">
              <a:buNone/>
              <a:defRPr sz="1444"/>
            </a:lvl5pPr>
            <a:lvl6pPr marL="3301898" indent="0">
              <a:buNone/>
              <a:defRPr sz="1444"/>
            </a:lvl6pPr>
            <a:lvl7pPr marL="3962278" indent="0">
              <a:buNone/>
              <a:defRPr sz="1444"/>
            </a:lvl7pPr>
            <a:lvl8pPr marL="4622658" indent="0">
              <a:buNone/>
              <a:defRPr sz="1444"/>
            </a:lvl8pPr>
            <a:lvl9pPr marL="5283037" indent="0">
              <a:buNone/>
              <a:defRPr sz="1444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DF6EF-4062-4B2E-8DE2-E68FE278C4B4}" type="datetimeFigureOut">
              <a:rPr lang="he-IL" smtClean="0"/>
              <a:t>י"ח/אדר ב/תשע"ט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412F6-2852-4DA6-9BB8-624EB116F84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8581982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9770" y="660400"/>
            <a:ext cx="4259924" cy="2311400"/>
          </a:xfrm>
        </p:spPr>
        <p:txBody>
          <a:bodyPr anchor="b"/>
          <a:lstStyle>
            <a:lvl1pPr>
              <a:defRPr sz="4622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15120" y="1426283"/>
            <a:ext cx="6686550" cy="7039681"/>
          </a:xfrm>
        </p:spPr>
        <p:txBody>
          <a:bodyPr anchor="t"/>
          <a:lstStyle>
            <a:lvl1pPr marL="0" indent="0">
              <a:buNone/>
              <a:defRPr sz="4622"/>
            </a:lvl1pPr>
            <a:lvl2pPr marL="660380" indent="0">
              <a:buNone/>
              <a:defRPr sz="4044"/>
            </a:lvl2pPr>
            <a:lvl3pPr marL="1320759" indent="0">
              <a:buNone/>
              <a:defRPr sz="3467"/>
            </a:lvl3pPr>
            <a:lvl4pPr marL="1981139" indent="0">
              <a:buNone/>
              <a:defRPr sz="2889"/>
            </a:lvl4pPr>
            <a:lvl5pPr marL="2641519" indent="0">
              <a:buNone/>
              <a:defRPr sz="2889"/>
            </a:lvl5pPr>
            <a:lvl6pPr marL="3301898" indent="0">
              <a:buNone/>
              <a:defRPr sz="2889"/>
            </a:lvl6pPr>
            <a:lvl7pPr marL="3962278" indent="0">
              <a:buNone/>
              <a:defRPr sz="2889"/>
            </a:lvl7pPr>
            <a:lvl8pPr marL="4622658" indent="0">
              <a:buNone/>
              <a:defRPr sz="2889"/>
            </a:lvl8pPr>
            <a:lvl9pPr marL="5283037" indent="0">
              <a:buNone/>
              <a:defRPr sz="2889"/>
            </a:lvl9pPr>
          </a:lstStyle>
          <a:p>
            <a:r>
              <a:rPr lang="he-IL"/>
              <a:t>לחץ על הסמל כדי להוסיף תמונה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09770" y="2971800"/>
            <a:ext cx="4259924" cy="5505627"/>
          </a:xfrm>
        </p:spPr>
        <p:txBody>
          <a:bodyPr/>
          <a:lstStyle>
            <a:lvl1pPr marL="0" indent="0">
              <a:buNone/>
              <a:defRPr sz="2311"/>
            </a:lvl1pPr>
            <a:lvl2pPr marL="660380" indent="0">
              <a:buNone/>
              <a:defRPr sz="2022"/>
            </a:lvl2pPr>
            <a:lvl3pPr marL="1320759" indent="0">
              <a:buNone/>
              <a:defRPr sz="1733"/>
            </a:lvl3pPr>
            <a:lvl4pPr marL="1981139" indent="0">
              <a:buNone/>
              <a:defRPr sz="1444"/>
            </a:lvl4pPr>
            <a:lvl5pPr marL="2641519" indent="0">
              <a:buNone/>
              <a:defRPr sz="1444"/>
            </a:lvl5pPr>
            <a:lvl6pPr marL="3301898" indent="0">
              <a:buNone/>
              <a:defRPr sz="1444"/>
            </a:lvl6pPr>
            <a:lvl7pPr marL="3962278" indent="0">
              <a:buNone/>
              <a:defRPr sz="1444"/>
            </a:lvl7pPr>
            <a:lvl8pPr marL="4622658" indent="0">
              <a:buNone/>
              <a:defRPr sz="1444"/>
            </a:lvl8pPr>
            <a:lvl9pPr marL="5283037" indent="0">
              <a:buNone/>
              <a:defRPr sz="1444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DF6EF-4062-4B2E-8DE2-E68FE278C4B4}" type="datetimeFigureOut">
              <a:rPr lang="he-IL" smtClean="0"/>
              <a:t>י"ח/אדר ב/תשע"ט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412F6-2852-4DA6-9BB8-624EB116F84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7484418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08050" y="527405"/>
            <a:ext cx="11391900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8050" y="2637014"/>
            <a:ext cx="11391900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08050" y="9181397"/>
            <a:ext cx="29718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7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7DF6EF-4062-4B2E-8DE2-E68FE278C4B4}" type="datetimeFigureOut">
              <a:rPr lang="he-IL" smtClean="0"/>
              <a:t>י"ח/אדר ב/תשע"ט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375150" y="9181397"/>
            <a:ext cx="4457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7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8150" y="9181397"/>
            <a:ext cx="29718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7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F412F6-2852-4DA6-9BB8-624EB116F84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3544296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1320759" rtl="1" eaLnBrk="1" latinLnBrk="0" hangingPunct="1">
        <a:lnSpc>
          <a:spcPct val="90000"/>
        </a:lnSpc>
        <a:spcBef>
          <a:spcPct val="0"/>
        </a:spcBef>
        <a:buNone/>
        <a:defRPr sz="635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30190" indent="-330190" algn="r" defTabSz="1320759" rtl="1" eaLnBrk="1" latinLnBrk="0" hangingPunct="1">
        <a:lnSpc>
          <a:spcPct val="90000"/>
        </a:lnSpc>
        <a:spcBef>
          <a:spcPts val="1444"/>
        </a:spcBef>
        <a:buFont typeface="Arial" panose="020B0604020202020204" pitchFamily="34" charset="0"/>
        <a:buChar char="•"/>
        <a:defRPr sz="4044" kern="1200">
          <a:solidFill>
            <a:schemeClr val="tx1"/>
          </a:solidFill>
          <a:latin typeface="+mn-lt"/>
          <a:ea typeface="+mn-ea"/>
          <a:cs typeface="+mn-cs"/>
        </a:defRPr>
      </a:lvl1pPr>
      <a:lvl2pPr marL="990570" indent="-330190" algn="r" defTabSz="1320759" rtl="1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sz="3467" kern="1200">
          <a:solidFill>
            <a:schemeClr val="tx1"/>
          </a:solidFill>
          <a:latin typeface="+mn-lt"/>
          <a:ea typeface="+mn-ea"/>
          <a:cs typeface="+mn-cs"/>
        </a:defRPr>
      </a:lvl2pPr>
      <a:lvl3pPr marL="1650949" indent="-330190" algn="r" defTabSz="1320759" rtl="1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sz="2889" kern="1200">
          <a:solidFill>
            <a:schemeClr val="tx1"/>
          </a:solidFill>
          <a:latin typeface="+mn-lt"/>
          <a:ea typeface="+mn-ea"/>
          <a:cs typeface="+mn-cs"/>
        </a:defRPr>
      </a:lvl3pPr>
      <a:lvl4pPr marL="2311329" indent="-330190" algn="r" defTabSz="1320759" rtl="1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971709" indent="-330190" algn="r" defTabSz="1320759" rtl="1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632088" indent="-330190" algn="r" defTabSz="1320759" rtl="1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4292468" indent="-330190" algn="r" defTabSz="1320759" rtl="1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952848" indent="-330190" algn="r" defTabSz="1320759" rtl="1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613227" indent="-330190" algn="r" defTabSz="1320759" rtl="1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1320759" rtl="1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60380" algn="r" defTabSz="1320759" rtl="1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320759" algn="r" defTabSz="1320759" rtl="1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981139" algn="r" defTabSz="1320759" rtl="1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641519" algn="r" defTabSz="1320759" rtl="1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301898" algn="r" defTabSz="1320759" rtl="1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278" algn="r" defTabSz="1320759" rtl="1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622658" algn="r" defTabSz="1320759" rtl="1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283037" algn="r" defTabSz="1320759" rtl="1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7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BF801C78-3627-4EB6-8644-EFB15D3EAB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>
                <a:solidFill>
                  <a:srgbClr val="FF0000"/>
                </a:solidFill>
                <a:cs typeface="+mn-cs"/>
              </a:rPr>
              <a:t>שאלה</a:t>
            </a:r>
            <a:endParaRPr lang="he-IL" dirty="0">
              <a:solidFill>
                <a:srgbClr val="00B050"/>
              </a:solidFill>
              <a:cs typeface="+mn-cs"/>
            </a:endParaRP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CDCD960F-C304-485A-9DF7-AA3E5E9F67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sz="4400" dirty="0"/>
              <a:t>כל כמה זמן מתקיימות הבחירות לכנסת?</a:t>
            </a:r>
          </a:p>
          <a:p>
            <a:endParaRPr lang="he-IL" sz="4400" dirty="0"/>
          </a:p>
          <a:p>
            <a:pPr marL="0" indent="0">
              <a:buNone/>
            </a:pPr>
            <a:endParaRPr lang="he-IL" sz="4400" dirty="0"/>
          </a:p>
        </p:txBody>
      </p:sp>
      <p:pic>
        <p:nvPicPr>
          <p:cNvPr id="4" name="Picture 2" descr="Related image">
            <a:extLst>
              <a:ext uri="{FF2B5EF4-FFF2-40B4-BE49-F238E27FC236}">
                <a16:creationId xmlns:a16="http://schemas.microsoft.com/office/drawing/2014/main" id="{1C7422DB-ED58-41F9-B801-095EBDAE141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9546" y="3740824"/>
            <a:ext cx="4148804" cy="53763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378137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BF801C78-3627-4EB6-8644-EFB15D3EAB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>
                <a:solidFill>
                  <a:srgbClr val="FF0000"/>
                </a:solidFill>
                <a:cs typeface="+mn-cs"/>
              </a:rPr>
              <a:t>שאלה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CDCD960F-C304-485A-9DF7-AA3E5E9F67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sz="4400" dirty="0"/>
              <a:t>איך יודעים לאן צריך ללכת כדי להצביע?</a:t>
            </a:r>
          </a:p>
          <a:p>
            <a:pPr marL="0" indent="0">
              <a:buNone/>
            </a:pPr>
            <a:endParaRPr lang="he-IL" sz="4400" dirty="0"/>
          </a:p>
          <a:p>
            <a:pPr marL="0" indent="0">
              <a:buNone/>
            </a:pPr>
            <a:endParaRPr lang="he-IL" sz="4400" dirty="0"/>
          </a:p>
        </p:txBody>
      </p:sp>
      <p:pic>
        <p:nvPicPr>
          <p:cNvPr id="5" name="Picture 2" descr="Image result for where">
            <a:extLst>
              <a:ext uri="{FF2B5EF4-FFF2-40B4-BE49-F238E27FC236}">
                <a16:creationId xmlns:a16="http://schemas.microsoft.com/office/drawing/2014/main" id="{3D6EE944-D4A7-4793-8B4F-2BC79C49A28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83192" y="4327922"/>
            <a:ext cx="5454049" cy="3404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286267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E85F1030-7DC1-4FD5-9F65-8C3441F44D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>
                <a:solidFill>
                  <a:srgbClr val="00B050"/>
                </a:solidFill>
                <a:cs typeface="+mn-cs"/>
              </a:rPr>
              <a:t>תשובה</a:t>
            </a:r>
          </a:p>
        </p:txBody>
      </p:sp>
      <p:sp>
        <p:nvSpPr>
          <p:cNvPr id="5" name="מציין מיקום תוכן 4">
            <a:extLst>
              <a:ext uri="{FF2B5EF4-FFF2-40B4-BE49-F238E27FC236}">
                <a16:creationId xmlns:a16="http://schemas.microsoft.com/office/drawing/2014/main" id="{7B1A77E6-1239-48D6-9C51-C9F9D3B930E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180288" y="2637014"/>
            <a:ext cx="5119661" cy="6285266"/>
          </a:xfrm>
          <a:ln w="38100">
            <a:solidFill>
              <a:schemeClr val="tx1"/>
            </a:solidFill>
            <a:prstDash val="sysDash"/>
          </a:ln>
        </p:spPr>
        <p:txBody>
          <a:bodyPr vert="horz" lIns="91440" tIns="45720" rIns="91440" bIns="45720" rtlCol="0">
            <a:normAutofit/>
          </a:bodyPr>
          <a:lstStyle/>
          <a:p>
            <a:pPr marL="0" indent="0" algn="ctr">
              <a:buNone/>
            </a:pPr>
            <a:r>
              <a:rPr lang="he-IL" sz="4400" dirty="0"/>
              <a:t>צריך לחכות שיתקשרו אליי ויסבירו לי לאן אני צריך להגיע.</a:t>
            </a:r>
          </a:p>
        </p:txBody>
      </p:sp>
      <p:sp>
        <p:nvSpPr>
          <p:cNvPr id="17" name="מציין מיקום תוכן 4">
            <a:extLst>
              <a:ext uri="{FF2B5EF4-FFF2-40B4-BE49-F238E27FC236}">
                <a16:creationId xmlns:a16="http://schemas.microsoft.com/office/drawing/2014/main" id="{052D21A5-DEFA-478F-AEF7-FE82987649E4}"/>
              </a:ext>
            </a:extLst>
          </p:cNvPr>
          <p:cNvSpPr txBox="1">
            <a:spLocks/>
          </p:cNvSpPr>
          <p:nvPr/>
        </p:nvSpPr>
        <p:spPr>
          <a:xfrm>
            <a:off x="908052" y="2637014"/>
            <a:ext cx="5119661" cy="6285266"/>
          </a:xfrm>
          <a:prstGeom prst="rect">
            <a:avLst/>
          </a:prstGeom>
          <a:ln w="38100">
            <a:solidFill>
              <a:schemeClr val="tx1"/>
            </a:solidFill>
            <a:prstDash val="sysDash"/>
          </a:ln>
        </p:spPr>
        <p:txBody>
          <a:bodyPr vert="horz" lIns="91440" tIns="45720" rIns="91440" bIns="45720" rtlCol="0">
            <a:normAutofit/>
          </a:bodyPr>
          <a:lstStyle>
            <a:lvl1pPr marL="330190" indent="-330190" algn="r" defTabSz="1320759" rtl="1" eaLnBrk="1" latinLnBrk="0" hangingPunct="1">
              <a:lnSpc>
                <a:spcPct val="90000"/>
              </a:lnSpc>
              <a:spcBef>
                <a:spcPts val="1444"/>
              </a:spcBef>
              <a:buFont typeface="Arial" panose="020B0604020202020204" pitchFamily="34" charset="0"/>
              <a:buChar char="•"/>
              <a:defRPr sz="404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90570" indent="-330190" algn="r" defTabSz="1320759" rtl="1" eaLnBrk="1" latinLnBrk="0" hangingPunct="1">
              <a:lnSpc>
                <a:spcPct val="90000"/>
              </a:lnSpc>
              <a:spcBef>
                <a:spcPts val="722"/>
              </a:spcBef>
              <a:buFont typeface="Arial" panose="020B0604020202020204" pitchFamily="34" charset="0"/>
              <a:buChar char="•"/>
              <a:defRPr sz="34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650949" indent="-330190" algn="r" defTabSz="1320759" rtl="1" eaLnBrk="1" latinLnBrk="0" hangingPunct="1">
              <a:lnSpc>
                <a:spcPct val="90000"/>
              </a:lnSpc>
              <a:spcBef>
                <a:spcPts val="722"/>
              </a:spcBef>
              <a:buFont typeface="Arial" panose="020B0604020202020204" pitchFamily="34" charset="0"/>
              <a:buChar char="•"/>
              <a:defRPr sz="28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311329" indent="-330190" algn="r" defTabSz="1320759" rtl="1" eaLnBrk="1" latinLnBrk="0" hangingPunct="1">
              <a:lnSpc>
                <a:spcPct val="90000"/>
              </a:lnSpc>
              <a:spcBef>
                <a:spcPts val="722"/>
              </a:spcBef>
              <a:buFont typeface="Arial" panose="020B0604020202020204" pitchFamily="34" charset="0"/>
              <a:buChar char="•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971709" indent="-330190" algn="r" defTabSz="1320759" rtl="1" eaLnBrk="1" latinLnBrk="0" hangingPunct="1">
              <a:lnSpc>
                <a:spcPct val="90000"/>
              </a:lnSpc>
              <a:spcBef>
                <a:spcPts val="722"/>
              </a:spcBef>
              <a:buFont typeface="Arial" panose="020B0604020202020204" pitchFamily="34" charset="0"/>
              <a:buChar char="•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632088" indent="-330190" algn="r" defTabSz="1320759" rtl="1" eaLnBrk="1" latinLnBrk="0" hangingPunct="1">
              <a:lnSpc>
                <a:spcPct val="90000"/>
              </a:lnSpc>
              <a:spcBef>
                <a:spcPts val="722"/>
              </a:spcBef>
              <a:buFont typeface="Arial" panose="020B0604020202020204" pitchFamily="34" charset="0"/>
              <a:buChar char="•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292468" indent="-330190" algn="r" defTabSz="1320759" rtl="1" eaLnBrk="1" latinLnBrk="0" hangingPunct="1">
              <a:lnSpc>
                <a:spcPct val="90000"/>
              </a:lnSpc>
              <a:spcBef>
                <a:spcPts val="722"/>
              </a:spcBef>
              <a:buFont typeface="Arial" panose="020B0604020202020204" pitchFamily="34" charset="0"/>
              <a:buChar char="•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952848" indent="-330190" algn="r" defTabSz="1320759" rtl="1" eaLnBrk="1" latinLnBrk="0" hangingPunct="1">
              <a:lnSpc>
                <a:spcPct val="90000"/>
              </a:lnSpc>
              <a:spcBef>
                <a:spcPts val="722"/>
              </a:spcBef>
              <a:buFont typeface="Arial" panose="020B0604020202020204" pitchFamily="34" charset="0"/>
              <a:buChar char="•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613227" indent="-330190" algn="r" defTabSz="1320759" rtl="1" eaLnBrk="1" latinLnBrk="0" hangingPunct="1">
              <a:lnSpc>
                <a:spcPct val="90000"/>
              </a:lnSpc>
              <a:spcBef>
                <a:spcPts val="722"/>
              </a:spcBef>
              <a:buFont typeface="Arial" panose="020B0604020202020204" pitchFamily="34" charset="0"/>
              <a:buChar char="•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he-IL" sz="4000" dirty="0"/>
              <a:t>כל אדם שיש לו זכות להצביע מקבל מכתב. במכתב כתוב לאן אני צריך להגיע.</a:t>
            </a:r>
          </a:p>
        </p:txBody>
      </p:sp>
      <p:pic>
        <p:nvPicPr>
          <p:cNvPr id="7" name="Picture 4" descr="Image result for phone icon">
            <a:extLst>
              <a:ext uri="{FF2B5EF4-FFF2-40B4-BE49-F238E27FC236}">
                <a16:creationId xmlns:a16="http://schemas.microsoft.com/office/drawing/2014/main" id="{5ABADD79-F37D-4724-AF47-326A93855FF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36"/>
          <a:stretch/>
        </p:blipFill>
        <p:spPr bwMode="auto">
          <a:xfrm>
            <a:off x="8079698" y="5305460"/>
            <a:ext cx="3292421" cy="3141907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6" descr="Image result for LETTER icon">
            <a:extLst>
              <a:ext uri="{FF2B5EF4-FFF2-40B4-BE49-F238E27FC236}">
                <a16:creationId xmlns:a16="http://schemas.microsoft.com/office/drawing/2014/main" id="{8FBD8DD5-4ABC-4C3F-893F-BA4AF095DAB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306"/>
          <a:stretch/>
        </p:blipFill>
        <p:spPr bwMode="auto">
          <a:xfrm>
            <a:off x="1206012" y="4845765"/>
            <a:ext cx="3962400" cy="3833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999250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BF801C78-3627-4EB6-8644-EFB15D3EAB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>
                <a:solidFill>
                  <a:srgbClr val="00B050"/>
                </a:solidFill>
                <a:cs typeface="+mn-cs"/>
              </a:rPr>
              <a:t>תשובה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CDCD960F-C304-485A-9DF7-AA3E5E9F67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e-IL" sz="4400" dirty="0"/>
          </a:p>
          <a:p>
            <a:pPr marL="0" indent="0">
              <a:buNone/>
            </a:pPr>
            <a:endParaRPr lang="he-IL" sz="4400" dirty="0"/>
          </a:p>
        </p:txBody>
      </p:sp>
      <p:sp>
        <p:nvSpPr>
          <p:cNvPr id="4" name="מלבן 3">
            <a:extLst>
              <a:ext uri="{FF2B5EF4-FFF2-40B4-BE49-F238E27FC236}">
                <a16:creationId xmlns:a16="http://schemas.microsoft.com/office/drawing/2014/main" id="{F3E7F9AC-F71E-478D-865E-020FB538BDC0}"/>
              </a:ext>
            </a:extLst>
          </p:cNvPr>
          <p:cNvSpPr/>
          <p:nvPr/>
        </p:nvSpPr>
        <p:spPr>
          <a:xfrm>
            <a:off x="1678898" y="2442107"/>
            <a:ext cx="9557060" cy="1490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defTabSz="1320759" rtl="1">
              <a:lnSpc>
                <a:spcPct val="90000"/>
              </a:lnSpc>
              <a:spcBef>
                <a:spcPts val="1444"/>
              </a:spcBef>
            </a:pPr>
            <a:r>
              <a:rPr lang="he-IL" sz="4400" dirty="0"/>
              <a:t>כל אדם שיש לו זכות להצביע מקבל מכתב. </a:t>
            </a:r>
          </a:p>
          <a:p>
            <a:pPr algn="r" defTabSz="1320759" rtl="1">
              <a:lnSpc>
                <a:spcPct val="90000"/>
              </a:lnSpc>
              <a:spcBef>
                <a:spcPts val="1444"/>
              </a:spcBef>
            </a:pPr>
            <a:r>
              <a:rPr lang="he-IL" sz="4400" dirty="0"/>
              <a:t>במכתב כתוב לאן אני צריך להגיע.</a:t>
            </a:r>
          </a:p>
        </p:txBody>
      </p:sp>
      <p:pic>
        <p:nvPicPr>
          <p:cNvPr id="6" name="Picture 6" descr="Image result for LETTER icon">
            <a:extLst>
              <a:ext uri="{FF2B5EF4-FFF2-40B4-BE49-F238E27FC236}">
                <a16:creationId xmlns:a16="http://schemas.microsoft.com/office/drawing/2014/main" id="{138E793E-CD4D-4D4F-8879-D1FC03FF185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306"/>
          <a:stretch/>
        </p:blipFill>
        <p:spPr bwMode="auto">
          <a:xfrm>
            <a:off x="4476228" y="4356809"/>
            <a:ext cx="3962400" cy="3833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877453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BF801C78-3627-4EB6-8644-EFB15D3EAB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>
                <a:solidFill>
                  <a:srgbClr val="FF0000"/>
                </a:solidFill>
                <a:cs typeface="+mn-cs"/>
              </a:rPr>
              <a:t>שאלה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CDCD960F-C304-485A-9DF7-AA3E5E9F67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sz="4400" dirty="0"/>
              <a:t>מה אני צריך להביא איתי לקלפי?</a:t>
            </a:r>
          </a:p>
          <a:p>
            <a:pPr marL="0" indent="0">
              <a:buNone/>
            </a:pPr>
            <a:endParaRPr lang="he-IL" sz="4400" dirty="0"/>
          </a:p>
          <a:p>
            <a:pPr marL="0" indent="0">
              <a:buNone/>
            </a:pPr>
            <a:endParaRPr lang="he-IL" sz="4400" dirty="0"/>
          </a:p>
        </p:txBody>
      </p:sp>
      <p:pic>
        <p:nvPicPr>
          <p:cNvPr id="6" name="Picture 2" descr="Image result for BAG QUESTION MARK">
            <a:extLst>
              <a:ext uri="{FF2B5EF4-FFF2-40B4-BE49-F238E27FC236}">
                <a16:creationId xmlns:a16="http://schemas.microsoft.com/office/drawing/2014/main" id="{540FE44E-4153-4689-89F8-F55B2B673D9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22493" y="3888573"/>
            <a:ext cx="5023132" cy="50337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2688985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E85F1030-7DC1-4FD5-9F65-8C3441F44D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>
                <a:solidFill>
                  <a:srgbClr val="00B050"/>
                </a:solidFill>
                <a:cs typeface="+mn-cs"/>
              </a:rPr>
              <a:t>תשובה</a:t>
            </a:r>
          </a:p>
        </p:txBody>
      </p:sp>
      <p:sp>
        <p:nvSpPr>
          <p:cNvPr id="5" name="מציין מיקום תוכן 4">
            <a:extLst>
              <a:ext uri="{FF2B5EF4-FFF2-40B4-BE49-F238E27FC236}">
                <a16:creationId xmlns:a16="http://schemas.microsoft.com/office/drawing/2014/main" id="{7B1A77E6-1239-48D6-9C51-C9F9D3B930E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180288" y="2637014"/>
            <a:ext cx="5119661" cy="6285266"/>
          </a:xfrm>
          <a:ln w="38100">
            <a:solidFill>
              <a:schemeClr val="tx1"/>
            </a:solidFill>
            <a:prstDash val="sysDash"/>
          </a:ln>
        </p:spPr>
        <p:txBody>
          <a:bodyPr vert="horz" lIns="91440" tIns="45720" rIns="91440" bIns="45720" rtlCol="0">
            <a:normAutofit/>
          </a:bodyPr>
          <a:lstStyle/>
          <a:p>
            <a:pPr marL="0" indent="0" algn="ctr">
              <a:buNone/>
            </a:pPr>
            <a:r>
              <a:rPr lang="he-IL" sz="4400" dirty="0"/>
              <a:t>צריך להביא אוכל ובקבוק מים.</a:t>
            </a:r>
          </a:p>
        </p:txBody>
      </p:sp>
      <p:sp>
        <p:nvSpPr>
          <p:cNvPr id="17" name="מציין מיקום תוכן 4">
            <a:extLst>
              <a:ext uri="{FF2B5EF4-FFF2-40B4-BE49-F238E27FC236}">
                <a16:creationId xmlns:a16="http://schemas.microsoft.com/office/drawing/2014/main" id="{052D21A5-DEFA-478F-AEF7-FE82987649E4}"/>
              </a:ext>
            </a:extLst>
          </p:cNvPr>
          <p:cNvSpPr txBox="1">
            <a:spLocks/>
          </p:cNvSpPr>
          <p:nvPr/>
        </p:nvSpPr>
        <p:spPr>
          <a:xfrm>
            <a:off x="908052" y="2637014"/>
            <a:ext cx="5119661" cy="6285266"/>
          </a:xfrm>
          <a:prstGeom prst="rect">
            <a:avLst/>
          </a:prstGeom>
          <a:ln w="38100">
            <a:solidFill>
              <a:schemeClr val="tx1"/>
            </a:solidFill>
            <a:prstDash val="sysDash"/>
          </a:ln>
        </p:spPr>
        <p:txBody>
          <a:bodyPr vert="horz" lIns="91440" tIns="45720" rIns="91440" bIns="45720" rtlCol="0">
            <a:normAutofit/>
          </a:bodyPr>
          <a:lstStyle>
            <a:lvl1pPr marL="330190" indent="-330190" algn="r" defTabSz="1320759" rtl="1" eaLnBrk="1" latinLnBrk="0" hangingPunct="1">
              <a:lnSpc>
                <a:spcPct val="90000"/>
              </a:lnSpc>
              <a:spcBef>
                <a:spcPts val="1444"/>
              </a:spcBef>
              <a:buFont typeface="Arial" panose="020B0604020202020204" pitchFamily="34" charset="0"/>
              <a:buChar char="•"/>
              <a:defRPr sz="404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90570" indent="-330190" algn="r" defTabSz="1320759" rtl="1" eaLnBrk="1" latinLnBrk="0" hangingPunct="1">
              <a:lnSpc>
                <a:spcPct val="90000"/>
              </a:lnSpc>
              <a:spcBef>
                <a:spcPts val="722"/>
              </a:spcBef>
              <a:buFont typeface="Arial" panose="020B0604020202020204" pitchFamily="34" charset="0"/>
              <a:buChar char="•"/>
              <a:defRPr sz="34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650949" indent="-330190" algn="r" defTabSz="1320759" rtl="1" eaLnBrk="1" latinLnBrk="0" hangingPunct="1">
              <a:lnSpc>
                <a:spcPct val="90000"/>
              </a:lnSpc>
              <a:spcBef>
                <a:spcPts val="722"/>
              </a:spcBef>
              <a:buFont typeface="Arial" panose="020B0604020202020204" pitchFamily="34" charset="0"/>
              <a:buChar char="•"/>
              <a:defRPr sz="28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311329" indent="-330190" algn="r" defTabSz="1320759" rtl="1" eaLnBrk="1" latinLnBrk="0" hangingPunct="1">
              <a:lnSpc>
                <a:spcPct val="90000"/>
              </a:lnSpc>
              <a:spcBef>
                <a:spcPts val="722"/>
              </a:spcBef>
              <a:buFont typeface="Arial" panose="020B0604020202020204" pitchFamily="34" charset="0"/>
              <a:buChar char="•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971709" indent="-330190" algn="r" defTabSz="1320759" rtl="1" eaLnBrk="1" latinLnBrk="0" hangingPunct="1">
              <a:lnSpc>
                <a:spcPct val="90000"/>
              </a:lnSpc>
              <a:spcBef>
                <a:spcPts val="722"/>
              </a:spcBef>
              <a:buFont typeface="Arial" panose="020B0604020202020204" pitchFamily="34" charset="0"/>
              <a:buChar char="•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632088" indent="-330190" algn="r" defTabSz="1320759" rtl="1" eaLnBrk="1" latinLnBrk="0" hangingPunct="1">
              <a:lnSpc>
                <a:spcPct val="90000"/>
              </a:lnSpc>
              <a:spcBef>
                <a:spcPts val="722"/>
              </a:spcBef>
              <a:buFont typeface="Arial" panose="020B0604020202020204" pitchFamily="34" charset="0"/>
              <a:buChar char="•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292468" indent="-330190" algn="r" defTabSz="1320759" rtl="1" eaLnBrk="1" latinLnBrk="0" hangingPunct="1">
              <a:lnSpc>
                <a:spcPct val="90000"/>
              </a:lnSpc>
              <a:spcBef>
                <a:spcPts val="722"/>
              </a:spcBef>
              <a:buFont typeface="Arial" panose="020B0604020202020204" pitchFamily="34" charset="0"/>
              <a:buChar char="•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952848" indent="-330190" algn="r" defTabSz="1320759" rtl="1" eaLnBrk="1" latinLnBrk="0" hangingPunct="1">
              <a:lnSpc>
                <a:spcPct val="90000"/>
              </a:lnSpc>
              <a:spcBef>
                <a:spcPts val="722"/>
              </a:spcBef>
              <a:buFont typeface="Arial" panose="020B0604020202020204" pitchFamily="34" charset="0"/>
              <a:buChar char="•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613227" indent="-330190" algn="r" defTabSz="1320759" rtl="1" eaLnBrk="1" latinLnBrk="0" hangingPunct="1">
              <a:lnSpc>
                <a:spcPct val="90000"/>
              </a:lnSpc>
              <a:spcBef>
                <a:spcPts val="722"/>
              </a:spcBef>
              <a:buFont typeface="Arial" panose="020B0604020202020204" pitchFamily="34" charset="0"/>
              <a:buChar char="•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he-IL" sz="4000" dirty="0"/>
              <a:t>צריך להביא את תעודת הזהות שלי.</a:t>
            </a:r>
          </a:p>
        </p:txBody>
      </p:sp>
      <p:pic>
        <p:nvPicPr>
          <p:cNvPr id="9" name="Picture 4" descr="Related image">
            <a:extLst>
              <a:ext uri="{FF2B5EF4-FFF2-40B4-BE49-F238E27FC236}">
                <a16:creationId xmlns:a16="http://schemas.microsoft.com/office/drawing/2014/main" id="{7B559A09-DD34-411B-B9BA-0C0814F6A18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14046" y="4670136"/>
            <a:ext cx="4252144" cy="42521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תמונה 9">
            <a:extLst>
              <a:ext uri="{FF2B5EF4-FFF2-40B4-BE49-F238E27FC236}">
                <a16:creationId xmlns:a16="http://schemas.microsoft.com/office/drawing/2014/main" id="{03143D6F-903F-4C2E-8F43-41873DD1DE28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913" r="11429"/>
          <a:stretch/>
        </p:blipFill>
        <p:spPr>
          <a:xfrm>
            <a:off x="1125842" y="4953000"/>
            <a:ext cx="4360557" cy="29430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979156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BF801C78-3627-4EB6-8644-EFB15D3EAB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>
                <a:solidFill>
                  <a:srgbClr val="00B050"/>
                </a:solidFill>
                <a:cs typeface="+mn-cs"/>
              </a:rPr>
              <a:t>תשובה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CDCD960F-C304-485A-9DF7-AA3E5E9F67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e-IL" sz="4400" dirty="0"/>
          </a:p>
          <a:p>
            <a:pPr marL="0" indent="0">
              <a:buNone/>
            </a:pPr>
            <a:endParaRPr lang="he-IL" sz="4400" dirty="0"/>
          </a:p>
        </p:txBody>
      </p:sp>
      <p:sp>
        <p:nvSpPr>
          <p:cNvPr id="4" name="מלבן 3">
            <a:extLst>
              <a:ext uri="{FF2B5EF4-FFF2-40B4-BE49-F238E27FC236}">
                <a16:creationId xmlns:a16="http://schemas.microsoft.com/office/drawing/2014/main" id="{F3E7F9AC-F71E-478D-865E-020FB538BDC0}"/>
              </a:ext>
            </a:extLst>
          </p:cNvPr>
          <p:cNvSpPr/>
          <p:nvPr/>
        </p:nvSpPr>
        <p:spPr>
          <a:xfrm>
            <a:off x="1678898" y="2442107"/>
            <a:ext cx="9557060" cy="7017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defTabSz="1320759" rtl="1">
              <a:lnSpc>
                <a:spcPct val="90000"/>
              </a:lnSpc>
              <a:spcBef>
                <a:spcPts val="1444"/>
              </a:spcBef>
            </a:pPr>
            <a:r>
              <a:rPr lang="he-IL" sz="4400" dirty="0"/>
              <a:t>צריך להביא את תעודת הזהות שלי.</a:t>
            </a:r>
          </a:p>
        </p:txBody>
      </p:sp>
      <p:pic>
        <p:nvPicPr>
          <p:cNvPr id="7" name="תמונה 6">
            <a:extLst>
              <a:ext uri="{FF2B5EF4-FFF2-40B4-BE49-F238E27FC236}">
                <a16:creationId xmlns:a16="http://schemas.microsoft.com/office/drawing/2014/main" id="{D8CC7915-0B10-48F4-915F-7BAA297101A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913" r="11429"/>
          <a:stretch/>
        </p:blipFill>
        <p:spPr>
          <a:xfrm>
            <a:off x="3433741" y="3738887"/>
            <a:ext cx="6047373" cy="4081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078884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BF801C78-3627-4EB6-8644-EFB15D3EAB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>
                <a:solidFill>
                  <a:srgbClr val="FF0000"/>
                </a:solidFill>
                <a:cs typeface="+mn-cs"/>
              </a:rPr>
              <a:t>שאלה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CDCD960F-C304-485A-9DF7-AA3E5E9F67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sz="4400" dirty="0"/>
              <a:t>אם אני צריך עזרה, מותר לי להיכנס להצביע עם מישהו שיעזור לי?</a:t>
            </a:r>
          </a:p>
          <a:p>
            <a:pPr marL="0" indent="0">
              <a:buNone/>
            </a:pPr>
            <a:endParaRPr lang="he-IL" sz="4400" dirty="0"/>
          </a:p>
          <a:p>
            <a:pPr marL="0" indent="0">
              <a:buNone/>
            </a:pPr>
            <a:endParaRPr lang="he-IL" sz="4400" dirty="0"/>
          </a:p>
        </p:txBody>
      </p:sp>
      <p:pic>
        <p:nvPicPr>
          <p:cNvPr id="5" name="תמונה 4">
            <a:extLst>
              <a:ext uri="{FF2B5EF4-FFF2-40B4-BE49-F238E27FC236}">
                <a16:creationId xmlns:a16="http://schemas.microsoft.com/office/drawing/2014/main" id="{BB49FEA8-85A8-46E4-94FB-5C7F66EB077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8050" y="4131886"/>
            <a:ext cx="5240489" cy="4154319"/>
          </a:xfrm>
          <a:prstGeom prst="rect">
            <a:avLst/>
          </a:prstGeom>
        </p:spPr>
      </p:pic>
      <p:pic>
        <p:nvPicPr>
          <p:cNvPr id="7" name="Picture 2" descr="Image result for HELP ICON">
            <a:extLst>
              <a:ext uri="{FF2B5EF4-FFF2-40B4-BE49-F238E27FC236}">
                <a16:creationId xmlns:a16="http://schemas.microsoft.com/office/drawing/2014/main" id="{897CBD81-EB42-4189-B2A9-DBB6329AF8D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1376" y="4158705"/>
            <a:ext cx="4127500" cy="412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417381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E85F1030-7DC1-4FD5-9F65-8C3441F44D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>
                <a:solidFill>
                  <a:srgbClr val="00B050"/>
                </a:solidFill>
                <a:cs typeface="+mn-cs"/>
              </a:rPr>
              <a:t>תשובה</a:t>
            </a:r>
            <a:endParaRPr lang="he-IL" dirty="0">
              <a:solidFill>
                <a:srgbClr val="00B050"/>
              </a:solidFill>
              <a:cs typeface="+mn-cs"/>
            </a:endParaRPr>
          </a:p>
        </p:txBody>
      </p:sp>
      <p:sp>
        <p:nvSpPr>
          <p:cNvPr id="5" name="מציין מיקום תוכן 4">
            <a:extLst>
              <a:ext uri="{FF2B5EF4-FFF2-40B4-BE49-F238E27FC236}">
                <a16:creationId xmlns:a16="http://schemas.microsoft.com/office/drawing/2014/main" id="{7B1A77E6-1239-48D6-9C51-C9F9D3B930E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180288" y="2637014"/>
            <a:ext cx="5119661" cy="6285266"/>
          </a:xfrm>
          <a:ln w="38100">
            <a:solidFill>
              <a:schemeClr val="tx1"/>
            </a:solidFill>
            <a:prstDash val="sysDash"/>
          </a:ln>
        </p:spPr>
        <p:txBody>
          <a:bodyPr vert="horz" lIns="91440" tIns="45720" rIns="91440" bIns="45720" rtlCol="0">
            <a:normAutofit/>
          </a:bodyPr>
          <a:lstStyle/>
          <a:p>
            <a:pPr marL="0" indent="0" algn="ctr">
              <a:buNone/>
            </a:pPr>
            <a:r>
              <a:rPr lang="he-IL" sz="4000" dirty="0"/>
              <a:t>מותר להיכנס עם מלווה.</a:t>
            </a:r>
          </a:p>
        </p:txBody>
      </p:sp>
      <p:sp>
        <p:nvSpPr>
          <p:cNvPr id="17" name="מציין מיקום תוכן 4">
            <a:extLst>
              <a:ext uri="{FF2B5EF4-FFF2-40B4-BE49-F238E27FC236}">
                <a16:creationId xmlns:a16="http://schemas.microsoft.com/office/drawing/2014/main" id="{052D21A5-DEFA-478F-AEF7-FE82987649E4}"/>
              </a:ext>
            </a:extLst>
          </p:cNvPr>
          <p:cNvSpPr txBox="1">
            <a:spLocks/>
          </p:cNvSpPr>
          <p:nvPr/>
        </p:nvSpPr>
        <p:spPr>
          <a:xfrm>
            <a:off x="908052" y="2637014"/>
            <a:ext cx="5119661" cy="6285266"/>
          </a:xfrm>
          <a:prstGeom prst="rect">
            <a:avLst/>
          </a:prstGeom>
          <a:ln w="38100">
            <a:solidFill>
              <a:schemeClr val="tx1"/>
            </a:solidFill>
            <a:prstDash val="sysDash"/>
          </a:ln>
        </p:spPr>
        <p:txBody>
          <a:bodyPr vert="horz" lIns="91440" tIns="45720" rIns="91440" bIns="45720" rtlCol="0">
            <a:normAutofit/>
          </a:bodyPr>
          <a:lstStyle>
            <a:lvl1pPr marL="330190" indent="-330190" algn="r" defTabSz="1320759" rtl="1" eaLnBrk="1" latinLnBrk="0" hangingPunct="1">
              <a:lnSpc>
                <a:spcPct val="90000"/>
              </a:lnSpc>
              <a:spcBef>
                <a:spcPts val="1444"/>
              </a:spcBef>
              <a:buFont typeface="Arial" panose="020B0604020202020204" pitchFamily="34" charset="0"/>
              <a:buChar char="•"/>
              <a:defRPr sz="404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90570" indent="-330190" algn="r" defTabSz="1320759" rtl="1" eaLnBrk="1" latinLnBrk="0" hangingPunct="1">
              <a:lnSpc>
                <a:spcPct val="90000"/>
              </a:lnSpc>
              <a:spcBef>
                <a:spcPts val="722"/>
              </a:spcBef>
              <a:buFont typeface="Arial" panose="020B0604020202020204" pitchFamily="34" charset="0"/>
              <a:buChar char="•"/>
              <a:defRPr sz="34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650949" indent="-330190" algn="r" defTabSz="1320759" rtl="1" eaLnBrk="1" latinLnBrk="0" hangingPunct="1">
              <a:lnSpc>
                <a:spcPct val="90000"/>
              </a:lnSpc>
              <a:spcBef>
                <a:spcPts val="722"/>
              </a:spcBef>
              <a:buFont typeface="Arial" panose="020B0604020202020204" pitchFamily="34" charset="0"/>
              <a:buChar char="•"/>
              <a:defRPr sz="28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311329" indent="-330190" algn="r" defTabSz="1320759" rtl="1" eaLnBrk="1" latinLnBrk="0" hangingPunct="1">
              <a:lnSpc>
                <a:spcPct val="90000"/>
              </a:lnSpc>
              <a:spcBef>
                <a:spcPts val="722"/>
              </a:spcBef>
              <a:buFont typeface="Arial" panose="020B0604020202020204" pitchFamily="34" charset="0"/>
              <a:buChar char="•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971709" indent="-330190" algn="r" defTabSz="1320759" rtl="1" eaLnBrk="1" latinLnBrk="0" hangingPunct="1">
              <a:lnSpc>
                <a:spcPct val="90000"/>
              </a:lnSpc>
              <a:spcBef>
                <a:spcPts val="722"/>
              </a:spcBef>
              <a:buFont typeface="Arial" panose="020B0604020202020204" pitchFamily="34" charset="0"/>
              <a:buChar char="•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632088" indent="-330190" algn="r" defTabSz="1320759" rtl="1" eaLnBrk="1" latinLnBrk="0" hangingPunct="1">
              <a:lnSpc>
                <a:spcPct val="90000"/>
              </a:lnSpc>
              <a:spcBef>
                <a:spcPts val="722"/>
              </a:spcBef>
              <a:buFont typeface="Arial" panose="020B0604020202020204" pitchFamily="34" charset="0"/>
              <a:buChar char="•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292468" indent="-330190" algn="r" defTabSz="1320759" rtl="1" eaLnBrk="1" latinLnBrk="0" hangingPunct="1">
              <a:lnSpc>
                <a:spcPct val="90000"/>
              </a:lnSpc>
              <a:spcBef>
                <a:spcPts val="722"/>
              </a:spcBef>
              <a:buFont typeface="Arial" panose="020B0604020202020204" pitchFamily="34" charset="0"/>
              <a:buChar char="•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952848" indent="-330190" algn="r" defTabSz="1320759" rtl="1" eaLnBrk="1" latinLnBrk="0" hangingPunct="1">
              <a:lnSpc>
                <a:spcPct val="90000"/>
              </a:lnSpc>
              <a:spcBef>
                <a:spcPts val="722"/>
              </a:spcBef>
              <a:buFont typeface="Arial" panose="020B0604020202020204" pitchFamily="34" charset="0"/>
              <a:buChar char="•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613227" indent="-330190" algn="r" defTabSz="1320759" rtl="1" eaLnBrk="1" latinLnBrk="0" hangingPunct="1">
              <a:lnSpc>
                <a:spcPct val="90000"/>
              </a:lnSpc>
              <a:spcBef>
                <a:spcPts val="722"/>
              </a:spcBef>
              <a:buFont typeface="Arial" panose="020B0604020202020204" pitchFamily="34" charset="0"/>
              <a:buChar char="•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he-IL" sz="4000" dirty="0"/>
              <a:t>אסור להיכנס עם מלווה.</a:t>
            </a:r>
          </a:p>
        </p:txBody>
      </p:sp>
      <p:pic>
        <p:nvPicPr>
          <p:cNvPr id="7" name="Picture 2" descr="Image result for HELP ICON">
            <a:extLst>
              <a:ext uri="{FF2B5EF4-FFF2-40B4-BE49-F238E27FC236}">
                <a16:creationId xmlns:a16="http://schemas.microsoft.com/office/drawing/2014/main" id="{1D675D4D-3311-4FE0-A26D-4A2A8EDB1E8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37076" y="6127376"/>
            <a:ext cx="2546724" cy="25467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4" descr="Image result for OK ICON">
            <a:extLst>
              <a:ext uri="{FF2B5EF4-FFF2-40B4-BE49-F238E27FC236}">
                <a16:creationId xmlns:a16="http://schemas.microsoft.com/office/drawing/2014/main" id="{281EB404-3045-40AD-AC0A-770693D50F7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39479" y="3580653"/>
            <a:ext cx="2546723" cy="25467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Image result for HELP ICON">
            <a:extLst>
              <a:ext uri="{FF2B5EF4-FFF2-40B4-BE49-F238E27FC236}">
                <a16:creationId xmlns:a16="http://schemas.microsoft.com/office/drawing/2014/main" id="{121EDAC1-9EE8-47D6-A894-78D93785BAA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3576" y="6099091"/>
            <a:ext cx="2546724" cy="25467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6" descr="Image result for ALLOWED ICON">
            <a:extLst>
              <a:ext uri="{FF2B5EF4-FFF2-40B4-BE49-F238E27FC236}">
                <a16:creationId xmlns:a16="http://schemas.microsoft.com/office/drawing/2014/main" id="{8896537B-4648-409C-B80F-C875F04E961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86100" y="3361190"/>
            <a:ext cx="2752297" cy="27522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206468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BF801C78-3627-4EB6-8644-EFB15D3EAB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63511" y="523120"/>
            <a:ext cx="11391900" cy="1914702"/>
          </a:xfrm>
        </p:spPr>
        <p:txBody>
          <a:bodyPr/>
          <a:lstStyle/>
          <a:p>
            <a:pPr algn="ctr"/>
            <a:r>
              <a:rPr lang="he-IL" dirty="0">
                <a:solidFill>
                  <a:srgbClr val="00B050"/>
                </a:solidFill>
                <a:cs typeface="+mn-cs"/>
              </a:rPr>
              <a:t>תשובה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CDCD960F-C304-485A-9DF7-AA3E5E9F67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e-IL" sz="4400" dirty="0"/>
          </a:p>
          <a:p>
            <a:pPr marL="0" indent="0">
              <a:buNone/>
            </a:pPr>
            <a:endParaRPr lang="he-IL" sz="4400" dirty="0"/>
          </a:p>
        </p:txBody>
      </p:sp>
      <p:sp>
        <p:nvSpPr>
          <p:cNvPr id="4" name="מלבן 3">
            <a:extLst>
              <a:ext uri="{FF2B5EF4-FFF2-40B4-BE49-F238E27FC236}">
                <a16:creationId xmlns:a16="http://schemas.microsoft.com/office/drawing/2014/main" id="{F3E7F9AC-F71E-478D-865E-020FB538BDC0}"/>
              </a:ext>
            </a:extLst>
          </p:cNvPr>
          <p:cNvSpPr/>
          <p:nvPr/>
        </p:nvSpPr>
        <p:spPr>
          <a:xfrm>
            <a:off x="1678898" y="2442107"/>
            <a:ext cx="9557060" cy="7017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defTabSz="1320759" rtl="1">
              <a:lnSpc>
                <a:spcPct val="90000"/>
              </a:lnSpc>
              <a:spcBef>
                <a:spcPts val="1444"/>
              </a:spcBef>
            </a:pPr>
            <a:r>
              <a:rPr lang="he-IL" sz="4400" dirty="0"/>
              <a:t>מותר להיכנס עם מלווה.</a:t>
            </a:r>
          </a:p>
        </p:txBody>
      </p:sp>
      <p:pic>
        <p:nvPicPr>
          <p:cNvPr id="6" name="Picture 2" descr="Image result for HELP ICON">
            <a:extLst>
              <a:ext uri="{FF2B5EF4-FFF2-40B4-BE49-F238E27FC236}">
                <a16:creationId xmlns:a16="http://schemas.microsoft.com/office/drawing/2014/main" id="{6760F0D8-5188-4ACB-A544-922E61262C7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2958" y="5530215"/>
            <a:ext cx="4127500" cy="412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תמונה 7">
            <a:extLst>
              <a:ext uri="{FF2B5EF4-FFF2-40B4-BE49-F238E27FC236}">
                <a16:creationId xmlns:a16="http://schemas.microsoft.com/office/drawing/2014/main" id="{2D14809A-85F2-4656-8B99-7145955A1BB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63511" y="5386733"/>
            <a:ext cx="5240489" cy="4154319"/>
          </a:xfrm>
          <a:prstGeom prst="rect">
            <a:avLst/>
          </a:prstGeom>
        </p:spPr>
      </p:pic>
      <p:pic>
        <p:nvPicPr>
          <p:cNvPr id="9" name="Picture 4" descr="Image result for OK ICON">
            <a:extLst>
              <a:ext uri="{FF2B5EF4-FFF2-40B4-BE49-F238E27FC236}">
                <a16:creationId xmlns:a16="http://schemas.microsoft.com/office/drawing/2014/main" id="{16352BAF-835D-4640-B3E9-1F28330F252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8883" y="3217128"/>
            <a:ext cx="2604278" cy="2604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555830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E85F1030-7DC1-4FD5-9F65-8C3441F44D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>
                <a:solidFill>
                  <a:srgbClr val="00B050"/>
                </a:solidFill>
                <a:cs typeface="+mn-cs"/>
              </a:rPr>
              <a:t>תשובה</a:t>
            </a:r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EE01A721-8F5C-4255-AA9A-429310C810E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08050" y="2637014"/>
            <a:ext cx="4939780" cy="6285266"/>
          </a:xfrm>
          <a:ln w="38100">
            <a:solidFill>
              <a:schemeClr val="tx1"/>
            </a:solidFill>
            <a:prstDash val="sysDash"/>
          </a:ln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he-IL" sz="6600" dirty="0"/>
              <a:t>כל 10 שנים.</a:t>
            </a:r>
          </a:p>
        </p:txBody>
      </p:sp>
      <p:sp>
        <p:nvSpPr>
          <p:cNvPr id="5" name="מציין מיקום תוכן 4">
            <a:extLst>
              <a:ext uri="{FF2B5EF4-FFF2-40B4-BE49-F238E27FC236}">
                <a16:creationId xmlns:a16="http://schemas.microsoft.com/office/drawing/2014/main" id="{7B1A77E6-1239-48D6-9C51-C9F9D3B930E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360170" y="2637014"/>
            <a:ext cx="4939780" cy="6285266"/>
          </a:xfrm>
          <a:ln w="38100">
            <a:solidFill>
              <a:schemeClr val="tx1"/>
            </a:solidFill>
            <a:prstDash val="sysDash"/>
          </a:ln>
        </p:spPr>
        <p:txBody>
          <a:bodyPr vert="horz" lIns="91440" tIns="45720" rIns="91440" bIns="45720" rtlCol="0">
            <a:normAutofit/>
          </a:bodyPr>
          <a:lstStyle/>
          <a:p>
            <a:pPr marL="0" indent="0">
              <a:buNone/>
            </a:pPr>
            <a:r>
              <a:rPr lang="he-IL" sz="6600" dirty="0"/>
              <a:t> כל 4 שנים.</a:t>
            </a:r>
          </a:p>
        </p:txBody>
      </p:sp>
      <p:sp>
        <p:nvSpPr>
          <p:cNvPr id="6" name="מלבן 5">
            <a:extLst>
              <a:ext uri="{FF2B5EF4-FFF2-40B4-BE49-F238E27FC236}">
                <a16:creationId xmlns:a16="http://schemas.microsoft.com/office/drawing/2014/main" id="{10004266-B91C-4B8D-A9AE-2E7E9D304B01}"/>
              </a:ext>
            </a:extLst>
          </p:cNvPr>
          <p:cNvSpPr/>
          <p:nvPr/>
        </p:nvSpPr>
        <p:spPr>
          <a:xfrm>
            <a:off x="2398427" y="4236021"/>
            <a:ext cx="2955868" cy="2947815"/>
          </a:xfrm>
          <a:prstGeom prst="rect">
            <a:avLst/>
          </a:prstGeom>
          <a:noFill/>
        </p:spPr>
        <p:txBody>
          <a:bodyPr wrap="square" lIns="176107" tIns="88053" rIns="176107" bIns="88053">
            <a:spAutoFit/>
          </a:bodyPr>
          <a:lstStyle/>
          <a:p>
            <a:pPr algn="ctr"/>
            <a:r>
              <a:rPr lang="he-IL" sz="180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10</a:t>
            </a:r>
            <a:endParaRPr lang="he-IL" sz="18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7" name="מלבן 6">
            <a:extLst>
              <a:ext uri="{FF2B5EF4-FFF2-40B4-BE49-F238E27FC236}">
                <a16:creationId xmlns:a16="http://schemas.microsoft.com/office/drawing/2014/main" id="{B6750E50-FB59-4B42-A641-B0E983710720}"/>
              </a:ext>
            </a:extLst>
          </p:cNvPr>
          <p:cNvSpPr/>
          <p:nvPr/>
        </p:nvSpPr>
        <p:spPr>
          <a:xfrm>
            <a:off x="8015316" y="4236021"/>
            <a:ext cx="2955868" cy="2947815"/>
          </a:xfrm>
          <a:prstGeom prst="rect">
            <a:avLst/>
          </a:prstGeom>
          <a:noFill/>
        </p:spPr>
        <p:txBody>
          <a:bodyPr wrap="square" lIns="176107" tIns="88053" rIns="176107" bIns="88053">
            <a:spAutoFit/>
          </a:bodyPr>
          <a:lstStyle/>
          <a:p>
            <a:pPr algn="ctr"/>
            <a:r>
              <a:rPr lang="he-IL" sz="180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4</a:t>
            </a:r>
            <a:endParaRPr lang="he-IL" sz="18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0272131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BF801C78-3627-4EB6-8644-EFB15D3EAB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>
                <a:solidFill>
                  <a:srgbClr val="00B050"/>
                </a:solidFill>
                <a:cs typeface="+mn-cs"/>
              </a:rPr>
              <a:t>תשובה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CDCD960F-C304-485A-9DF7-AA3E5E9F67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sz="4400" dirty="0"/>
              <a:t>הבחירות בישראל מתקיימות כל ארבע שנים.</a:t>
            </a:r>
          </a:p>
          <a:p>
            <a:endParaRPr lang="he-IL" sz="4400" dirty="0"/>
          </a:p>
          <a:p>
            <a:pPr marL="0" indent="0">
              <a:buNone/>
            </a:pPr>
            <a:endParaRPr lang="he-IL" sz="4400" dirty="0"/>
          </a:p>
        </p:txBody>
      </p:sp>
      <p:pic>
        <p:nvPicPr>
          <p:cNvPr id="4" name="Picture 2" descr="Related image">
            <a:extLst>
              <a:ext uri="{FF2B5EF4-FFF2-40B4-BE49-F238E27FC236}">
                <a16:creationId xmlns:a16="http://schemas.microsoft.com/office/drawing/2014/main" id="{1C7422DB-ED58-41F9-B801-095EBDAE141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9546" y="3740824"/>
            <a:ext cx="4148804" cy="53763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מלבן 4">
            <a:extLst>
              <a:ext uri="{FF2B5EF4-FFF2-40B4-BE49-F238E27FC236}">
                <a16:creationId xmlns:a16="http://schemas.microsoft.com/office/drawing/2014/main" id="{3EEEA4B0-2CF4-403F-9B30-A23825DD8D11}"/>
              </a:ext>
            </a:extLst>
          </p:cNvPr>
          <p:cNvSpPr/>
          <p:nvPr/>
        </p:nvSpPr>
        <p:spPr>
          <a:xfrm>
            <a:off x="8015316" y="4236021"/>
            <a:ext cx="2955868" cy="2947815"/>
          </a:xfrm>
          <a:prstGeom prst="rect">
            <a:avLst/>
          </a:prstGeom>
          <a:noFill/>
        </p:spPr>
        <p:txBody>
          <a:bodyPr wrap="square" lIns="176107" tIns="88053" rIns="176107" bIns="88053">
            <a:spAutoFit/>
          </a:bodyPr>
          <a:lstStyle/>
          <a:p>
            <a:pPr algn="ctr"/>
            <a:r>
              <a:rPr lang="he-IL" sz="180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4</a:t>
            </a:r>
            <a:endParaRPr lang="he-IL" sz="18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7030595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BF801C78-3627-4EB6-8644-EFB15D3EAB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>
                <a:solidFill>
                  <a:srgbClr val="FF0000"/>
                </a:solidFill>
                <a:cs typeface="+mn-cs"/>
              </a:rPr>
              <a:t>שאלה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CDCD960F-C304-485A-9DF7-AA3E5E9F67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sz="4400" dirty="0"/>
              <a:t>למי יש זכות להצביע בבחירות לכנסת?</a:t>
            </a:r>
          </a:p>
          <a:p>
            <a:pPr marL="0" indent="0">
              <a:buNone/>
            </a:pPr>
            <a:endParaRPr lang="he-IL" sz="4400" dirty="0"/>
          </a:p>
          <a:p>
            <a:pPr marL="0" indent="0">
              <a:buNone/>
            </a:pPr>
            <a:endParaRPr lang="he-IL" sz="4400" dirty="0"/>
          </a:p>
        </p:txBody>
      </p:sp>
      <p:pic>
        <p:nvPicPr>
          <p:cNvPr id="5" name="Picture 2" descr="Image result for who icon">
            <a:extLst>
              <a:ext uri="{FF2B5EF4-FFF2-40B4-BE49-F238E27FC236}">
                <a16:creationId xmlns:a16="http://schemas.microsoft.com/office/drawing/2014/main" id="{17CA6BB0-EF8B-483D-A3AD-94636A310FA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6238" y="3641663"/>
            <a:ext cx="5475524" cy="54755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82783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E85F1030-7DC1-4FD5-9F65-8C3441F44D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>
                <a:solidFill>
                  <a:srgbClr val="00B050"/>
                </a:solidFill>
                <a:cs typeface="+mn-cs"/>
              </a:rPr>
              <a:t>תשובה</a:t>
            </a:r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EE01A721-8F5C-4255-AA9A-429310C810E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08050" y="2637014"/>
            <a:ext cx="4533380" cy="6285266"/>
          </a:xfrm>
          <a:ln w="38100">
            <a:solidFill>
              <a:schemeClr val="tx1"/>
            </a:solidFill>
            <a:prstDash val="sysDash"/>
          </a:ln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he-IL" sz="4800" dirty="0"/>
              <a:t>כל מי שאזרח ישראל והוא מעל גיל 18 יכול ללכת להצביע.</a:t>
            </a:r>
          </a:p>
          <a:p>
            <a:pPr marL="0" indent="0" algn="ctr">
              <a:buNone/>
            </a:pPr>
            <a:endParaRPr lang="he-IL" sz="6600" dirty="0"/>
          </a:p>
        </p:txBody>
      </p:sp>
      <p:sp>
        <p:nvSpPr>
          <p:cNvPr id="5" name="מציין מיקום תוכן 4">
            <a:extLst>
              <a:ext uri="{FF2B5EF4-FFF2-40B4-BE49-F238E27FC236}">
                <a16:creationId xmlns:a16="http://schemas.microsoft.com/office/drawing/2014/main" id="{7B1A77E6-1239-48D6-9C51-C9F9D3B930E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600012" y="2637014"/>
            <a:ext cx="4699937" cy="6285266"/>
          </a:xfrm>
          <a:ln w="38100">
            <a:solidFill>
              <a:schemeClr val="tx1"/>
            </a:solidFill>
            <a:prstDash val="sysDash"/>
          </a:ln>
        </p:spPr>
        <p:txBody>
          <a:bodyPr vert="horz" lIns="91440" tIns="45720" rIns="91440" bIns="45720" rtlCol="0">
            <a:normAutofit/>
          </a:bodyPr>
          <a:lstStyle/>
          <a:p>
            <a:pPr marL="0" indent="0" algn="ctr">
              <a:buNone/>
            </a:pPr>
            <a:r>
              <a:rPr lang="he-IL" sz="4800" dirty="0"/>
              <a:t>רק מי שעצמאי לגמרי יכול ללכת להצביע.</a:t>
            </a:r>
          </a:p>
        </p:txBody>
      </p:sp>
      <p:pic>
        <p:nvPicPr>
          <p:cNvPr id="8" name="Picture 6" descr="Image result for independent icon">
            <a:extLst>
              <a:ext uri="{FF2B5EF4-FFF2-40B4-BE49-F238E27FC236}">
                <a16:creationId xmlns:a16="http://schemas.microsoft.com/office/drawing/2014/main" id="{FBBF455A-BC7A-4EE6-9A77-DDEDD8613E5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35313" y="4953000"/>
            <a:ext cx="2055125" cy="3590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4" descr="Image result for everyone icon">
            <a:extLst>
              <a:ext uri="{FF2B5EF4-FFF2-40B4-BE49-F238E27FC236}">
                <a16:creationId xmlns:a16="http://schemas.microsoft.com/office/drawing/2014/main" id="{A5A26674-6768-495C-9B85-780FD816094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6990" b="7484"/>
          <a:stretch/>
        </p:blipFill>
        <p:spPr bwMode="auto">
          <a:xfrm>
            <a:off x="1131007" y="6160185"/>
            <a:ext cx="4087465" cy="24441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191282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BF801C78-3627-4EB6-8644-EFB15D3EAB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>
                <a:solidFill>
                  <a:srgbClr val="00B050"/>
                </a:solidFill>
                <a:cs typeface="+mn-cs"/>
              </a:rPr>
              <a:t>תשובה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CDCD960F-C304-485A-9DF7-AA3E5E9F67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he-IL" sz="4400" dirty="0"/>
              <a:t>כל מי שאזרח ישראל והוא מעל גיל 18 יכול ללכת להצביע.</a:t>
            </a:r>
          </a:p>
          <a:p>
            <a:endParaRPr lang="he-IL" sz="4400" dirty="0"/>
          </a:p>
          <a:p>
            <a:pPr marL="0" indent="0">
              <a:buNone/>
            </a:pPr>
            <a:endParaRPr lang="he-IL" sz="4400" dirty="0"/>
          </a:p>
        </p:txBody>
      </p:sp>
      <p:pic>
        <p:nvPicPr>
          <p:cNvPr id="6" name="Picture 4" descr="Image result for everyone icon">
            <a:extLst>
              <a:ext uri="{FF2B5EF4-FFF2-40B4-BE49-F238E27FC236}">
                <a16:creationId xmlns:a16="http://schemas.microsoft.com/office/drawing/2014/main" id="{53D1E458-9F3F-4564-9836-863256A15AA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6990" b="7484"/>
          <a:stretch/>
        </p:blipFill>
        <p:spPr bwMode="auto">
          <a:xfrm>
            <a:off x="3102963" y="4513137"/>
            <a:ext cx="6759095" cy="40417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094880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BF801C78-3627-4EB6-8644-EFB15D3EAB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>
                <a:solidFill>
                  <a:srgbClr val="FF0000"/>
                </a:solidFill>
                <a:cs typeface="+mn-cs"/>
              </a:rPr>
              <a:t>שאלה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CDCD960F-C304-485A-9DF7-AA3E5E9F67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sz="4400" dirty="0"/>
              <a:t>באיזה שעה ביום אפשר ללכת להצביע?</a:t>
            </a:r>
          </a:p>
          <a:p>
            <a:pPr marL="0" indent="0">
              <a:buNone/>
            </a:pPr>
            <a:endParaRPr lang="he-IL" sz="4400" dirty="0"/>
          </a:p>
          <a:p>
            <a:pPr marL="0" indent="0">
              <a:buNone/>
            </a:pPr>
            <a:endParaRPr lang="he-IL" sz="4400" dirty="0"/>
          </a:p>
        </p:txBody>
      </p:sp>
      <p:pic>
        <p:nvPicPr>
          <p:cNvPr id="6" name="תמונה 5">
            <a:extLst>
              <a:ext uri="{FF2B5EF4-FFF2-40B4-BE49-F238E27FC236}">
                <a16:creationId xmlns:a16="http://schemas.microsoft.com/office/drawing/2014/main" id="{2CCACDC2-73EF-48F4-AB2A-A9E1548CD84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83996" y="3827347"/>
            <a:ext cx="5424752" cy="54247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21890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E85F1030-7DC1-4FD5-9F65-8C3441F44D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>
                <a:solidFill>
                  <a:srgbClr val="00B050"/>
                </a:solidFill>
                <a:cs typeface="+mn-cs"/>
              </a:rPr>
              <a:t>תשובה</a:t>
            </a:r>
          </a:p>
        </p:txBody>
      </p:sp>
      <p:sp>
        <p:nvSpPr>
          <p:cNvPr id="5" name="מציין מיקום תוכן 4">
            <a:extLst>
              <a:ext uri="{FF2B5EF4-FFF2-40B4-BE49-F238E27FC236}">
                <a16:creationId xmlns:a16="http://schemas.microsoft.com/office/drawing/2014/main" id="{7B1A77E6-1239-48D6-9C51-C9F9D3B930E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180288" y="2637014"/>
            <a:ext cx="5119661" cy="6285266"/>
          </a:xfrm>
          <a:ln w="38100">
            <a:solidFill>
              <a:schemeClr val="tx1"/>
            </a:solidFill>
            <a:prstDash val="sysDash"/>
          </a:ln>
        </p:spPr>
        <p:txBody>
          <a:bodyPr vert="horz" lIns="91440" tIns="45720" rIns="91440" bIns="45720" rtlCol="0">
            <a:normAutofit/>
          </a:bodyPr>
          <a:lstStyle/>
          <a:p>
            <a:pPr marL="0" indent="0" algn="ctr">
              <a:buNone/>
            </a:pPr>
            <a:r>
              <a:rPr lang="he-IL" sz="4800" dirty="0"/>
              <a:t>ביום הבחירות יש חופש. אפשר ללכת להצביע מתי שרוצים.</a:t>
            </a:r>
          </a:p>
        </p:txBody>
      </p:sp>
      <p:pic>
        <p:nvPicPr>
          <p:cNvPr id="16" name="Picture 10" descr="Related image">
            <a:extLst>
              <a:ext uri="{FF2B5EF4-FFF2-40B4-BE49-F238E27FC236}">
                <a16:creationId xmlns:a16="http://schemas.microsoft.com/office/drawing/2014/main" id="{B206735A-F591-4F55-8BC4-FA4B08C8959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256"/>
          <a:stretch/>
        </p:blipFill>
        <p:spPr bwMode="auto">
          <a:xfrm>
            <a:off x="8064709" y="5148179"/>
            <a:ext cx="3318644" cy="33576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מציין מיקום תוכן 4">
            <a:extLst>
              <a:ext uri="{FF2B5EF4-FFF2-40B4-BE49-F238E27FC236}">
                <a16:creationId xmlns:a16="http://schemas.microsoft.com/office/drawing/2014/main" id="{052D21A5-DEFA-478F-AEF7-FE82987649E4}"/>
              </a:ext>
            </a:extLst>
          </p:cNvPr>
          <p:cNvSpPr txBox="1">
            <a:spLocks/>
          </p:cNvSpPr>
          <p:nvPr/>
        </p:nvSpPr>
        <p:spPr>
          <a:xfrm>
            <a:off x="908052" y="2637014"/>
            <a:ext cx="5119661" cy="6285266"/>
          </a:xfrm>
          <a:prstGeom prst="rect">
            <a:avLst/>
          </a:prstGeom>
          <a:ln w="38100">
            <a:solidFill>
              <a:schemeClr val="tx1"/>
            </a:solidFill>
            <a:prstDash val="sysDash"/>
          </a:ln>
        </p:spPr>
        <p:txBody>
          <a:bodyPr vert="horz" lIns="91440" tIns="45720" rIns="91440" bIns="45720" rtlCol="0">
            <a:normAutofit/>
          </a:bodyPr>
          <a:lstStyle>
            <a:lvl1pPr marL="330190" indent="-330190" algn="r" defTabSz="1320759" rtl="1" eaLnBrk="1" latinLnBrk="0" hangingPunct="1">
              <a:lnSpc>
                <a:spcPct val="90000"/>
              </a:lnSpc>
              <a:spcBef>
                <a:spcPts val="1444"/>
              </a:spcBef>
              <a:buFont typeface="Arial" panose="020B0604020202020204" pitchFamily="34" charset="0"/>
              <a:buChar char="•"/>
              <a:defRPr sz="404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90570" indent="-330190" algn="r" defTabSz="1320759" rtl="1" eaLnBrk="1" latinLnBrk="0" hangingPunct="1">
              <a:lnSpc>
                <a:spcPct val="90000"/>
              </a:lnSpc>
              <a:spcBef>
                <a:spcPts val="722"/>
              </a:spcBef>
              <a:buFont typeface="Arial" panose="020B0604020202020204" pitchFamily="34" charset="0"/>
              <a:buChar char="•"/>
              <a:defRPr sz="34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650949" indent="-330190" algn="r" defTabSz="1320759" rtl="1" eaLnBrk="1" latinLnBrk="0" hangingPunct="1">
              <a:lnSpc>
                <a:spcPct val="90000"/>
              </a:lnSpc>
              <a:spcBef>
                <a:spcPts val="722"/>
              </a:spcBef>
              <a:buFont typeface="Arial" panose="020B0604020202020204" pitchFamily="34" charset="0"/>
              <a:buChar char="•"/>
              <a:defRPr sz="28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311329" indent="-330190" algn="r" defTabSz="1320759" rtl="1" eaLnBrk="1" latinLnBrk="0" hangingPunct="1">
              <a:lnSpc>
                <a:spcPct val="90000"/>
              </a:lnSpc>
              <a:spcBef>
                <a:spcPts val="722"/>
              </a:spcBef>
              <a:buFont typeface="Arial" panose="020B0604020202020204" pitchFamily="34" charset="0"/>
              <a:buChar char="•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971709" indent="-330190" algn="r" defTabSz="1320759" rtl="1" eaLnBrk="1" latinLnBrk="0" hangingPunct="1">
              <a:lnSpc>
                <a:spcPct val="90000"/>
              </a:lnSpc>
              <a:spcBef>
                <a:spcPts val="722"/>
              </a:spcBef>
              <a:buFont typeface="Arial" panose="020B0604020202020204" pitchFamily="34" charset="0"/>
              <a:buChar char="•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632088" indent="-330190" algn="r" defTabSz="1320759" rtl="1" eaLnBrk="1" latinLnBrk="0" hangingPunct="1">
              <a:lnSpc>
                <a:spcPct val="90000"/>
              </a:lnSpc>
              <a:spcBef>
                <a:spcPts val="722"/>
              </a:spcBef>
              <a:buFont typeface="Arial" panose="020B0604020202020204" pitchFamily="34" charset="0"/>
              <a:buChar char="•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292468" indent="-330190" algn="r" defTabSz="1320759" rtl="1" eaLnBrk="1" latinLnBrk="0" hangingPunct="1">
              <a:lnSpc>
                <a:spcPct val="90000"/>
              </a:lnSpc>
              <a:spcBef>
                <a:spcPts val="722"/>
              </a:spcBef>
              <a:buFont typeface="Arial" panose="020B0604020202020204" pitchFamily="34" charset="0"/>
              <a:buChar char="•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952848" indent="-330190" algn="r" defTabSz="1320759" rtl="1" eaLnBrk="1" latinLnBrk="0" hangingPunct="1">
              <a:lnSpc>
                <a:spcPct val="90000"/>
              </a:lnSpc>
              <a:spcBef>
                <a:spcPts val="722"/>
              </a:spcBef>
              <a:buFont typeface="Arial" panose="020B0604020202020204" pitchFamily="34" charset="0"/>
              <a:buChar char="•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613227" indent="-330190" algn="r" defTabSz="1320759" rtl="1" eaLnBrk="1" latinLnBrk="0" hangingPunct="1">
              <a:lnSpc>
                <a:spcPct val="90000"/>
              </a:lnSpc>
              <a:spcBef>
                <a:spcPts val="722"/>
              </a:spcBef>
              <a:buFont typeface="Arial" panose="020B0604020202020204" pitchFamily="34" charset="0"/>
              <a:buChar char="•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he-IL" sz="4800" dirty="0"/>
              <a:t>אפשר ללכת להצביע רק בערב, אחרי שמסיימים לעבוד.</a:t>
            </a:r>
          </a:p>
        </p:txBody>
      </p:sp>
      <p:pic>
        <p:nvPicPr>
          <p:cNvPr id="18" name="Picture 14" descr="Image result for evening icon">
            <a:extLst>
              <a:ext uri="{FF2B5EF4-FFF2-40B4-BE49-F238E27FC236}">
                <a16:creationId xmlns:a16="http://schemas.microsoft.com/office/drawing/2014/main" id="{D25369AC-AE2D-41B5-ACBF-C4616EDA16B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6170" y="4953000"/>
            <a:ext cx="3925711" cy="39257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024103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BF801C78-3627-4EB6-8644-EFB15D3EAB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>
                <a:solidFill>
                  <a:srgbClr val="00B050"/>
                </a:solidFill>
                <a:cs typeface="+mn-cs"/>
              </a:rPr>
              <a:t>תשובה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CDCD960F-C304-485A-9DF7-AA3E5E9F67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e-IL" sz="4400" dirty="0"/>
          </a:p>
          <a:p>
            <a:pPr marL="0" indent="0">
              <a:buNone/>
            </a:pPr>
            <a:endParaRPr lang="he-IL" sz="4400" dirty="0"/>
          </a:p>
        </p:txBody>
      </p:sp>
      <p:sp>
        <p:nvSpPr>
          <p:cNvPr id="4" name="מלבן 3">
            <a:extLst>
              <a:ext uri="{FF2B5EF4-FFF2-40B4-BE49-F238E27FC236}">
                <a16:creationId xmlns:a16="http://schemas.microsoft.com/office/drawing/2014/main" id="{F3E7F9AC-F71E-478D-865E-020FB538BDC0}"/>
              </a:ext>
            </a:extLst>
          </p:cNvPr>
          <p:cNvSpPr/>
          <p:nvPr/>
        </p:nvSpPr>
        <p:spPr>
          <a:xfrm>
            <a:off x="2763383" y="2442107"/>
            <a:ext cx="7438254" cy="149066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defTabSz="1320759" rtl="1">
              <a:lnSpc>
                <a:spcPct val="90000"/>
              </a:lnSpc>
              <a:spcBef>
                <a:spcPts val="1444"/>
              </a:spcBef>
            </a:pPr>
            <a:r>
              <a:rPr lang="he-IL" sz="4400" dirty="0"/>
              <a:t>ביום הבחירות יש חופש. </a:t>
            </a:r>
          </a:p>
          <a:p>
            <a:pPr algn="r" defTabSz="1320759" rtl="1">
              <a:lnSpc>
                <a:spcPct val="90000"/>
              </a:lnSpc>
              <a:spcBef>
                <a:spcPts val="1444"/>
              </a:spcBef>
            </a:pPr>
            <a:r>
              <a:rPr lang="he-IL" sz="4400" dirty="0"/>
              <a:t>אפשר ללכת להצביע מתי שרוצים.</a:t>
            </a:r>
          </a:p>
        </p:txBody>
      </p:sp>
      <p:pic>
        <p:nvPicPr>
          <p:cNvPr id="7" name="Picture 10" descr="Related image">
            <a:extLst>
              <a:ext uri="{FF2B5EF4-FFF2-40B4-BE49-F238E27FC236}">
                <a16:creationId xmlns:a16="http://schemas.microsoft.com/office/drawing/2014/main" id="{04BB67E3-C2D0-4AB3-BE2C-49C97CE994A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256"/>
          <a:stretch/>
        </p:blipFill>
        <p:spPr bwMode="auto">
          <a:xfrm>
            <a:off x="4641144" y="4783682"/>
            <a:ext cx="3925711" cy="39718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89871848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ערכת נושא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ערכת נושא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ערכת נושא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90</TotalTime>
  <Words>229</Words>
  <Application>Microsoft Office PowerPoint</Application>
  <PresentationFormat>מותאם אישית</PresentationFormat>
  <Paragraphs>47</Paragraphs>
  <Slides>18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3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18</vt:i4>
      </vt:variant>
    </vt:vector>
  </HeadingPairs>
  <TitlesOfParts>
    <vt:vector size="22" baseType="lpstr">
      <vt:lpstr>Arial</vt:lpstr>
      <vt:lpstr>Calibri</vt:lpstr>
      <vt:lpstr>Calibri Light</vt:lpstr>
      <vt:lpstr>ערכת נושא Office</vt:lpstr>
      <vt:lpstr>שאלה</vt:lpstr>
      <vt:lpstr>תשובה</vt:lpstr>
      <vt:lpstr>תשובה</vt:lpstr>
      <vt:lpstr>שאלה</vt:lpstr>
      <vt:lpstr>תשובה</vt:lpstr>
      <vt:lpstr>תשובה</vt:lpstr>
      <vt:lpstr>שאלה</vt:lpstr>
      <vt:lpstr>תשובה</vt:lpstr>
      <vt:lpstr>תשובה</vt:lpstr>
      <vt:lpstr>שאלה</vt:lpstr>
      <vt:lpstr>תשובה</vt:lpstr>
      <vt:lpstr>תשובה</vt:lpstr>
      <vt:lpstr>שאלה</vt:lpstr>
      <vt:lpstr>תשובה</vt:lpstr>
      <vt:lpstr>תשובה</vt:lpstr>
      <vt:lpstr>שאלה</vt:lpstr>
      <vt:lpstr>תשובה</vt:lpstr>
      <vt:lpstr>תשובה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PowerPoint‏</dc:title>
  <dc:creator>Admin</dc:creator>
  <cp:lastModifiedBy>Admin</cp:lastModifiedBy>
  <cp:revision>12</cp:revision>
  <dcterms:created xsi:type="dcterms:W3CDTF">2019-03-20T11:10:24Z</dcterms:created>
  <dcterms:modified xsi:type="dcterms:W3CDTF">2019-03-25T10:47:13Z</dcterms:modified>
</cp:coreProperties>
</file>