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8A93B7-AEFB-4509-A117-50AAAEEB93EB}" v="2" dt="2021-04-12T10:49:47.7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mna" userId="d0e5f18b-a9cf-413b-b892-a5025f7f4fcc" providerId="ADAL" clId="{378A93B7-AEFB-4509-A117-50AAAEEB93EB}"/>
    <pc:docChg chg="modSld">
      <pc:chgData name="Timna" userId="d0e5f18b-a9cf-413b-b892-a5025f7f4fcc" providerId="ADAL" clId="{378A93B7-AEFB-4509-A117-50AAAEEB93EB}" dt="2021-04-12T10:51:57.560" v="12" actId="14100"/>
      <pc:docMkLst>
        <pc:docMk/>
      </pc:docMkLst>
      <pc:sldChg chg="addSp delSp modSp mod">
        <pc:chgData name="Timna" userId="d0e5f18b-a9cf-413b-b892-a5025f7f4fcc" providerId="ADAL" clId="{378A93B7-AEFB-4509-A117-50AAAEEB93EB}" dt="2021-04-12T10:51:57.560" v="12" actId="14100"/>
        <pc:sldMkLst>
          <pc:docMk/>
          <pc:sldMk cId="1690286249" sldId="256"/>
        </pc:sldMkLst>
        <pc:picChg chg="add mod">
          <ac:chgData name="Timna" userId="d0e5f18b-a9cf-413b-b892-a5025f7f4fcc" providerId="ADAL" clId="{378A93B7-AEFB-4509-A117-50AAAEEB93EB}" dt="2021-04-12T10:51:57.560" v="12" actId="14100"/>
          <ac:picMkLst>
            <pc:docMk/>
            <pc:sldMk cId="1690286249" sldId="256"/>
            <ac:picMk id="6" creationId="{7FC37EE5-3588-4C6E-990E-873D55C5A958}"/>
          </ac:picMkLst>
        </pc:picChg>
        <pc:picChg chg="del">
          <ac:chgData name="Timna" userId="d0e5f18b-a9cf-413b-b892-a5025f7f4fcc" providerId="ADAL" clId="{378A93B7-AEFB-4509-A117-50AAAEEB93EB}" dt="2021-04-12T10:49:29.856" v="0" actId="21"/>
          <ac:picMkLst>
            <pc:docMk/>
            <pc:sldMk cId="1690286249" sldId="256"/>
            <ac:picMk id="1028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FA28B55-C80E-4697-967E-306D12431899}" type="datetimeFigureOut">
              <a:rPr lang="he-IL" smtClean="0"/>
              <a:t>ל'/ניסן/תשפ"א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3819064-BD68-4A37-A7A6-B9ECF3270EC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53155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19064-BD68-4A37-A7A6-B9ECF3270ECD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36286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AE8C1-0CE5-40EE-926D-2745AC431F80}" type="datetimeFigureOut">
              <a:rPr lang="he-IL" smtClean="0"/>
              <a:t>ל'/ניסן/תשפ"א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2FDE-7442-4C90-A224-662E9361A5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4478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AE8C1-0CE5-40EE-926D-2745AC431F80}" type="datetimeFigureOut">
              <a:rPr lang="he-IL" smtClean="0"/>
              <a:t>ל'/ניסן/תשפ"א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2FDE-7442-4C90-A224-662E9361A5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57507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AE8C1-0CE5-40EE-926D-2745AC431F80}" type="datetimeFigureOut">
              <a:rPr lang="he-IL" smtClean="0"/>
              <a:t>ל'/ניסן/תשפ"א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2FDE-7442-4C90-A224-662E9361A5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81095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AE8C1-0CE5-40EE-926D-2745AC431F80}" type="datetimeFigureOut">
              <a:rPr lang="he-IL" smtClean="0"/>
              <a:t>ל'/ניסן/תשפ"א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2FDE-7442-4C90-A224-662E9361A5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78560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AE8C1-0CE5-40EE-926D-2745AC431F80}" type="datetimeFigureOut">
              <a:rPr lang="he-IL" smtClean="0"/>
              <a:t>ל'/ניסן/תשפ"א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2FDE-7442-4C90-A224-662E9361A5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00545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AE8C1-0CE5-40EE-926D-2745AC431F80}" type="datetimeFigureOut">
              <a:rPr lang="he-IL" smtClean="0"/>
              <a:t>ל'/ניסן/תשפ"א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2FDE-7442-4C90-A224-662E9361A5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20083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AE8C1-0CE5-40EE-926D-2745AC431F80}" type="datetimeFigureOut">
              <a:rPr lang="he-IL" smtClean="0"/>
              <a:t>ל'/ניסן/תשפ"א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2FDE-7442-4C90-A224-662E9361A5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66330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AE8C1-0CE5-40EE-926D-2745AC431F80}" type="datetimeFigureOut">
              <a:rPr lang="he-IL" smtClean="0"/>
              <a:t>ל'/ניסן/תשפ"א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2FDE-7442-4C90-A224-662E9361A5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12767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AE8C1-0CE5-40EE-926D-2745AC431F80}" type="datetimeFigureOut">
              <a:rPr lang="he-IL" smtClean="0"/>
              <a:t>ל'/ניסן/תשפ"א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2FDE-7442-4C90-A224-662E9361A5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97658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AE8C1-0CE5-40EE-926D-2745AC431F80}" type="datetimeFigureOut">
              <a:rPr lang="he-IL" smtClean="0"/>
              <a:t>ל'/ניסן/תשפ"א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2FDE-7442-4C90-A224-662E9361A5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3320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AE8C1-0CE5-40EE-926D-2745AC431F80}" type="datetimeFigureOut">
              <a:rPr lang="he-IL" smtClean="0"/>
              <a:t>ל'/ניסן/תשפ"א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2FDE-7442-4C90-A224-662E9361A5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49143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AE8C1-0CE5-40EE-926D-2745AC431F80}" type="datetimeFigureOut">
              <a:rPr lang="he-IL" smtClean="0"/>
              <a:t>ל'/ניסן/תשפ"א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A2FDE-7442-4C90-A224-662E9361A5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74133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24" y="0"/>
            <a:ext cx="2447544" cy="104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59832" y="1484784"/>
            <a:ext cx="187220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/>
          </a:p>
        </p:txBody>
      </p:sp>
      <p:pic>
        <p:nvPicPr>
          <p:cNvPr id="6" name="image1.png">
            <a:extLst>
              <a:ext uri="{FF2B5EF4-FFF2-40B4-BE49-F238E27FC236}">
                <a16:creationId xmlns:a16="http://schemas.microsoft.com/office/drawing/2014/main" id="{7FC37EE5-3588-4C6E-990E-873D55C5A958}"/>
              </a:ext>
            </a:extLst>
          </p:cNvPr>
          <p:cNvPicPr/>
          <p:nvPr/>
        </p:nvPicPr>
        <p:blipFill>
          <a:blip r:embed="rId4"/>
          <a:srcRect l="1492" r="1491"/>
          <a:stretch>
            <a:fillRect/>
          </a:stretch>
        </p:blipFill>
        <p:spPr>
          <a:xfrm>
            <a:off x="1915616" y="548680"/>
            <a:ext cx="6760840" cy="5832648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69028624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91C56794C1C884449757CD34A945F162" ma:contentTypeVersion="12" ma:contentTypeDescription="צור מסמך חדש." ma:contentTypeScope="" ma:versionID="02548ccef4691bf4dd3f630470a8c79c">
  <xsd:schema xmlns:xsd="http://www.w3.org/2001/XMLSchema" xmlns:xs="http://www.w3.org/2001/XMLSchema" xmlns:p="http://schemas.microsoft.com/office/2006/metadata/properties" xmlns:ns2="da760883-e893-4d8e-94f3-6851dc8251e5" xmlns:ns3="3a0a48e6-b766-42ba-a064-221a373db90e" targetNamespace="http://schemas.microsoft.com/office/2006/metadata/properties" ma:root="true" ma:fieldsID="ac3b3e1402f94ed83a7af0fdef9795ca" ns2:_="" ns3:_="">
    <xsd:import namespace="da760883-e893-4d8e-94f3-6851dc8251e5"/>
    <xsd:import namespace="3a0a48e6-b766-42ba-a064-221a373db90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760883-e893-4d8e-94f3-6851dc8251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0a48e6-b766-42ba-a064-221a373db90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משותף עם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משותף עם פרטים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סוג תוכן"/>
        <xsd:element ref="dc:title" minOccurs="0" maxOccurs="1" ma:index="4" ma:displayName="כותרת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F845662-5DBE-425F-A01F-B93C33EC14D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A53FF0A-957C-4C9F-99B2-B68DBE5217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5CD596-8F0D-4A5A-9283-25E39CE188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a760883-e893-4d8e-94f3-6851dc8251e5"/>
    <ds:schemaRef ds:uri="3a0a48e6-b766-42ba-a064-221a373db90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</Words>
  <Application>Microsoft Office PowerPoint</Application>
  <PresentationFormat>‫הצגה על המסך (4:3)</PresentationFormat>
  <Paragraphs>1</Paragraphs>
  <Slides>1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4" baseType="lpstr">
      <vt:lpstr>Arial</vt:lpstr>
      <vt:lpstr>Calibri</vt:lpstr>
      <vt:lpstr>ערכת נושא Office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Dalia</dc:creator>
  <cp:lastModifiedBy>Timna</cp:lastModifiedBy>
  <cp:revision>2</cp:revision>
  <dcterms:created xsi:type="dcterms:W3CDTF">2020-01-28T13:03:46Z</dcterms:created>
  <dcterms:modified xsi:type="dcterms:W3CDTF">2021-04-12T10:52:06Z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0x01010091C56794C1C884449757CD34A945F162</vt:lpwstr>
  </property>
</Properties>
</file>