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47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750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109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56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054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008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633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276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65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332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914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AE8C1-0CE5-40EE-926D-2745AC431F80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A2FDE-7442-4C90-A224-662E9361A5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413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8" name="Picture 4" descr="C:\Users\Dalia\Desktop\circle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916" y="350303"/>
            <a:ext cx="8180330" cy="6477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4" y="0"/>
            <a:ext cx="2447544" cy="10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9832" y="1484784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02862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91C56794C1C884449757CD34A945F162" ma:contentTypeVersion="12" ma:contentTypeDescription="צור מסמך חדש." ma:contentTypeScope="" ma:versionID="02548ccef4691bf4dd3f630470a8c79c">
  <xsd:schema xmlns:xsd="http://www.w3.org/2001/XMLSchema" xmlns:xs="http://www.w3.org/2001/XMLSchema" xmlns:p="http://schemas.microsoft.com/office/2006/metadata/properties" xmlns:ns2="da760883-e893-4d8e-94f3-6851dc8251e5" xmlns:ns3="3a0a48e6-b766-42ba-a064-221a373db90e" targetNamespace="http://schemas.microsoft.com/office/2006/metadata/properties" ma:root="true" ma:fieldsID="ac3b3e1402f94ed83a7af0fdef9795ca" ns2:_="" ns3:_="">
    <xsd:import namespace="da760883-e893-4d8e-94f3-6851dc8251e5"/>
    <xsd:import namespace="3a0a48e6-b766-42ba-a064-221a373db9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760883-e893-4d8e-94f3-6851dc825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a48e6-b766-42ba-a064-221a373db90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5CD596-8F0D-4A5A-9283-25E39CE18846}"/>
</file>

<file path=customXml/itemProps2.xml><?xml version="1.0" encoding="utf-8"?>
<ds:datastoreItem xmlns:ds="http://schemas.openxmlformats.org/officeDocument/2006/customXml" ds:itemID="{1A53FF0A-957C-4C9F-99B2-B68DBE521714}"/>
</file>

<file path=customXml/itemProps3.xml><?xml version="1.0" encoding="utf-8"?>
<ds:datastoreItem xmlns:ds="http://schemas.openxmlformats.org/officeDocument/2006/customXml" ds:itemID="{5F845662-5DBE-425F-A01F-B93C33EC14D4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Dalia</dc:creator>
  <cp:lastModifiedBy>Talia Alagem</cp:lastModifiedBy>
  <cp:revision>2</cp:revision>
  <dcterms:created xsi:type="dcterms:W3CDTF">2020-01-28T13:03:46Z</dcterms:created>
  <dcterms:modified xsi:type="dcterms:W3CDTF">2021-01-11T06:16:07Z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0x01010091C56794C1C884449757CD34A945F162</vt:lpwstr>
  </property>
</Properties>
</file>