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13"/>
  </p:notesMasterIdLst>
  <p:sldIdLst>
    <p:sldId id="305" r:id="rId2"/>
    <p:sldId id="261" r:id="rId3"/>
    <p:sldId id="307" r:id="rId4"/>
    <p:sldId id="258" r:id="rId5"/>
    <p:sldId id="271" r:id="rId6"/>
    <p:sldId id="274" r:id="rId7"/>
    <p:sldId id="310" r:id="rId8"/>
    <p:sldId id="311" r:id="rId9"/>
    <p:sldId id="312" r:id="rId10"/>
    <p:sldId id="314" r:id="rId11"/>
    <p:sldId id="313"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Didact Gothic" panose="020B0604020202020204" charset="0"/>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B581"/>
    <a:srgbClr val="296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1F819AA-2560-4AE1-B54C-FCD89CA09B9D}">
  <a:tblStyle styleId="{31F819AA-2560-4AE1-B54C-FCD89CA09B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Calibri" panose="020F0502020204030204" pitchFamily="34" charset="0"/>
        <a:ea typeface="Calibri" panose="020F050202020403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bbb7e9f0f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bbb7e9f0f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078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851a045c94_0_1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851a045c94_0_17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851a045c94_0_1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851a045c94_0_1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89a21db9b5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89a21db9b5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86fc84f77b_0_16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86fc84f77b_0_16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86fc84f77b_0_16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86fc84f77b_0_16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4042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86fc84f77b_0_16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0" name="Google Shape;490;g86fc84f77b_0_16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04169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86fc84f77b_0_16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86fc84f77b_0_16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00857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bbb7e9f0f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bbb7e9f0f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3338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2822648" y="1410591"/>
            <a:ext cx="10916" cy="6717"/>
          </a:xfrm>
          <a:custGeom>
            <a:avLst/>
            <a:gdLst/>
            <a:ahLst/>
            <a:cxnLst/>
            <a:rect l="l" t="t" r="r" b="b"/>
            <a:pathLst>
              <a:path w="273" h="168" extrusionOk="0">
                <a:moveTo>
                  <a:pt x="213" y="0"/>
                </a:moveTo>
                <a:cubicBezTo>
                  <a:pt x="203" y="0"/>
                  <a:pt x="194" y="3"/>
                  <a:pt x="185" y="8"/>
                </a:cubicBezTo>
                <a:cubicBezTo>
                  <a:pt x="166" y="20"/>
                  <a:pt x="177" y="46"/>
                  <a:pt x="194" y="46"/>
                </a:cubicBezTo>
                <a:cubicBezTo>
                  <a:pt x="197" y="46"/>
                  <a:pt x="201" y="45"/>
                  <a:pt x="205" y="43"/>
                </a:cubicBezTo>
                <a:lnTo>
                  <a:pt x="205" y="43"/>
                </a:lnTo>
                <a:cubicBezTo>
                  <a:pt x="168" y="65"/>
                  <a:pt x="175" y="78"/>
                  <a:pt x="133" y="87"/>
                </a:cubicBezTo>
                <a:cubicBezTo>
                  <a:pt x="129" y="88"/>
                  <a:pt x="125" y="88"/>
                  <a:pt x="122" y="88"/>
                </a:cubicBezTo>
                <a:cubicBezTo>
                  <a:pt x="110" y="88"/>
                  <a:pt x="98" y="85"/>
                  <a:pt x="86" y="85"/>
                </a:cubicBezTo>
                <a:cubicBezTo>
                  <a:pt x="81" y="85"/>
                  <a:pt x="76" y="85"/>
                  <a:pt x="70" y="87"/>
                </a:cubicBezTo>
                <a:cubicBezTo>
                  <a:pt x="47" y="93"/>
                  <a:pt x="27" y="104"/>
                  <a:pt x="13" y="121"/>
                </a:cubicBezTo>
                <a:cubicBezTo>
                  <a:pt x="1" y="135"/>
                  <a:pt x="13" y="152"/>
                  <a:pt x="27" y="152"/>
                </a:cubicBezTo>
                <a:cubicBezTo>
                  <a:pt x="31" y="152"/>
                  <a:pt x="35" y="151"/>
                  <a:pt x="39" y="147"/>
                </a:cubicBezTo>
                <a:cubicBezTo>
                  <a:pt x="88" y="100"/>
                  <a:pt x="261" y="167"/>
                  <a:pt x="270" y="62"/>
                </a:cubicBezTo>
                <a:cubicBezTo>
                  <a:pt x="273" y="27"/>
                  <a:pt x="244" y="0"/>
                  <a:pt x="213"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ndParaRPr>
          </a:p>
        </p:txBody>
      </p:sp>
      <p:sp>
        <p:nvSpPr>
          <p:cNvPr id="10" name="Google Shape;10;p2"/>
          <p:cNvSpPr/>
          <p:nvPr/>
        </p:nvSpPr>
        <p:spPr>
          <a:xfrm>
            <a:off x="1836429" y="3587752"/>
            <a:ext cx="8077" cy="12115"/>
          </a:xfrm>
          <a:custGeom>
            <a:avLst/>
            <a:gdLst/>
            <a:ahLst/>
            <a:cxnLst/>
            <a:rect l="l" t="t" r="r" b="b"/>
            <a:pathLst>
              <a:path w="202" h="303" extrusionOk="0">
                <a:moveTo>
                  <a:pt x="2" y="1"/>
                </a:moveTo>
                <a:cubicBezTo>
                  <a:pt x="1" y="1"/>
                  <a:pt x="1" y="1"/>
                  <a:pt x="1" y="2"/>
                </a:cubicBezTo>
                <a:cubicBezTo>
                  <a:pt x="62" y="94"/>
                  <a:pt x="121" y="188"/>
                  <a:pt x="181" y="282"/>
                </a:cubicBezTo>
                <a:cubicBezTo>
                  <a:pt x="187" y="289"/>
                  <a:pt x="194" y="296"/>
                  <a:pt x="201" y="303"/>
                </a:cubicBezTo>
                <a:cubicBezTo>
                  <a:pt x="67" y="81"/>
                  <a:pt x="10" y="1"/>
                  <a:pt x="2"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ndParaRPr>
          </a:p>
        </p:txBody>
      </p:sp>
      <p:sp>
        <p:nvSpPr>
          <p:cNvPr id="11" name="Google Shape;11;p2"/>
          <p:cNvSpPr/>
          <p:nvPr/>
        </p:nvSpPr>
        <p:spPr>
          <a:xfrm>
            <a:off x="3489951" y="2822527"/>
            <a:ext cx="5398" cy="15714"/>
          </a:xfrm>
          <a:custGeom>
            <a:avLst/>
            <a:gdLst/>
            <a:ahLst/>
            <a:cxnLst/>
            <a:rect l="l" t="t" r="r" b="b"/>
            <a:pathLst>
              <a:path w="135" h="393" extrusionOk="0">
                <a:moveTo>
                  <a:pt x="3" y="1"/>
                </a:moveTo>
                <a:cubicBezTo>
                  <a:pt x="1" y="1"/>
                  <a:pt x="3" y="17"/>
                  <a:pt x="10" y="43"/>
                </a:cubicBezTo>
                <a:cubicBezTo>
                  <a:pt x="53" y="157"/>
                  <a:pt x="95" y="270"/>
                  <a:pt x="132" y="386"/>
                </a:cubicBezTo>
                <a:cubicBezTo>
                  <a:pt x="132" y="388"/>
                  <a:pt x="133" y="389"/>
                  <a:pt x="135" y="392"/>
                </a:cubicBezTo>
                <a:cubicBezTo>
                  <a:pt x="45" y="100"/>
                  <a:pt x="8" y="1"/>
                  <a:pt x="3" y="1"/>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ndParaRPr>
          </a:p>
        </p:txBody>
      </p:sp>
      <p:sp>
        <p:nvSpPr>
          <p:cNvPr id="12" name="Google Shape;12;p2"/>
          <p:cNvSpPr/>
          <p:nvPr/>
        </p:nvSpPr>
        <p:spPr>
          <a:xfrm>
            <a:off x="5904698" y="-181955"/>
            <a:ext cx="9037" cy="9996"/>
          </a:xfrm>
          <a:custGeom>
            <a:avLst/>
            <a:gdLst/>
            <a:ahLst/>
            <a:cxnLst/>
            <a:rect l="l" t="t" r="r" b="b"/>
            <a:pathLst>
              <a:path w="226" h="250" extrusionOk="0">
                <a:moveTo>
                  <a:pt x="6" y="0"/>
                </a:moveTo>
                <a:cubicBezTo>
                  <a:pt x="0" y="0"/>
                  <a:pt x="54" y="66"/>
                  <a:pt x="225" y="249"/>
                </a:cubicBezTo>
                <a:lnTo>
                  <a:pt x="212" y="232"/>
                </a:lnTo>
                <a:cubicBezTo>
                  <a:pt x="145" y="156"/>
                  <a:pt x="77" y="80"/>
                  <a:pt x="12" y="4"/>
                </a:cubicBezTo>
                <a:cubicBezTo>
                  <a:pt x="9" y="2"/>
                  <a:pt x="7" y="0"/>
                  <a:pt x="6" y="0"/>
                </a:cubicBezTo>
                <a:close/>
              </a:path>
            </a:pathLst>
          </a:custGeom>
          <a:solidFill>
            <a:srgbClr val="F8BA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ndParaRPr>
          </a:p>
        </p:txBody>
      </p:sp>
      <p:sp>
        <p:nvSpPr>
          <p:cNvPr id="13" name="Google Shape;13;p2"/>
          <p:cNvSpPr txBox="1">
            <a:spLocks noGrp="1"/>
          </p:cNvSpPr>
          <p:nvPr>
            <p:ph type="ctrTitle"/>
          </p:nvPr>
        </p:nvSpPr>
        <p:spPr>
          <a:xfrm>
            <a:off x="5475327" y="1597038"/>
            <a:ext cx="3096900" cy="1413900"/>
          </a:xfrm>
          <a:prstGeom prst="rect">
            <a:avLst/>
          </a:prstGeom>
          <a:solidFill>
            <a:schemeClr val="accent1"/>
          </a:solidFill>
          <a:ln>
            <a:noFill/>
          </a:ln>
        </p:spPr>
        <p:txBody>
          <a:bodyPr spcFirstLastPara="1" wrap="square" lIns="91425" tIns="91425" rIns="91425" bIns="91425" anchor="ctr" anchorCtr="0">
            <a:noAutofit/>
          </a:bodyPr>
          <a:lstStyle>
            <a:lvl1pPr lvl="0">
              <a:spcBef>
                <a:spcPts val="0"/>
              </a:spcBef>
              <a:spcAft>
                <a:spcPts val="0"/>
              </a:spcAft>
              <a:buSzPts val="5200"/>
              <a:buFont typeface="Concert One"/>
              <a:buNone/>
              <a:defRPr sz="4000"/>
            </a:lvl1pPr>
            <a:lvl2pPr lvl="1" algn="ctr">
              <a:lnSpc>
                <a:spcPct val="80000"/>
              </a:lnSpc>
              <a:spcBef>
                <a:spcPts val="0"/>
              </a:spcBef>
              <a:spcAft>
                <a:spcPts val="0"/>
              </a:spcAft>
              <a:buSzPts val="5200"/>
              <a:buNone/>
              <a:defRPr sz="5200"/>
            </a:lvl2pPr>
            <a:lvl3pPr lvl="2" algn="ctr">
              <a:lnSpc>
                <a:spcPct val="80000"/>
              </a:lnSpc>
              <a:spcBef>
                <a:spcPts val="0"/>
              </a:spcBef>
              <a:spcAft>
                <a:spcPts val="0"/>
              </a:spcAft>
              <a:buSzPts val="5200"/>
              <a:buNone/>
              <a:defRPr sz="5200"/>
            </a:lvl3pPr>
            <a:lvl4pPr lvl="3" algn="ctr">
              <a:lnSpc>
                <a:spcPct val="80000"/>
              </a:lnSpc>
              <a:spcBef>
                <a:spcPts val="0"/>
              </a:spcBef>
              <a:spcAft>
                <a:spcPts val="0"/>
              </a:spcAft>
              <a:buSzPts val="5200"/>
              <a:buNone/>
              <a:defRPr sz="5200"/>
            </a:lvl4pPr>
            <a:lvl5pPr lvl="4" algn="ctr">
              <a:lnSpc>
                <a:spcPct val="80000"/>
              </a:lnSpc>
              <a:spcBef>
                <a:spcPts val="0"/>
              </a:spcBef>
              <a:spcAft>
                <a:spcPts val="0"/>
              </a:spcAft>
              <a:buSzPts val="5200"/>
              <a:buNone/>
              <a:defRPr sz="5200"/>
            </a:lvl5pPr>
            <a:lvl6pPr lvl="5" algn="ctr">
              <a:lnSpc>
                <a:spcPct val="80000"/>
              </a:lnSpc>
              <a:spcBef>
                <a:spcPts val="0"/>
              </a:spcBef>
              <a:spcAft>
                <a:spcPts val="0"/>
              </a:spcAft>
              <a:buSzPts val="5200"/>
              <a:buNone/>
              <a:defRPr sz="5200"/>
            </a:lvl6pPr>
            <a:lvl7pPr lvl="6" algn="ctr">
              <a:lnSpc>
                <a:spcPct val="80000"/>
              </a:lnSpc>
              <a:spcBef>
                <a:spcPts val="0"/>
              </a:spcBef>
              <a:spcAft>
                <a:spcPts val="0"/>
              </a:spcAft>
              <a:buSzPts val="5200"/>
              <a:buNone/>
              <a:defRPr sz="5200"/>
            </a:lvl7pPr>
            <a:lvl8pPr lvl="7" algn="ctr">
              <a:lnSpc>
                <a:spcPct val="80000"/>
              </a:lnSpc>
              <a:spcBef>
                <a:spcPts val="0"/>
              </a:spcBef>
              <a:spcAft>
                <a:spcPts val="0"/>
              </a:spcAft>
              <a:buSzPts val="5200"/>
              <a:buNone/>
              <a:defRPr sz="5200"/>
            </a:lvl8pPr>
            <a:lvl9pPr lvl="8" algn="ctr">
              <a:lnSpc>
                <a:spcPct val="80000"/>
              </a:lnSpc>
              <a:spcBef>
                <a:spcPts val="0"/>
              </a:spcBef>
              <a:spcAft>
                <a:spcPts val="0"/>
              </a:spcAft>
              <a:buSzPts val="5200"/>
              <a:buNone/>
              <a:defRPr sz="5200"/>
            </a:lvl9pPr>
          </a:lstStyle>
          <a:p>
            <a:endParaRPr dirty="0"/>
          </a:p>
        </p:txBody>
      </p:sp>
      <p:sp>
        <p:nvSpPr>
          <p:cNvPr id="14" name="Google Shape;14;p2"/>
          <p:cNvSpPr txBox="1">
            <a:spLocks noGrp="1"/>
          </p:cNvSpPr>
          <p:nvPr>
            <p:ph type="subTitle" idx="1"/>
          </p:nvPr>
        </p:nvSpPr>
        <p:spPr>
          <a:xfrm>
            <a:off x="5594800" y="2881122"/>
            <a:ext cx="2336100" cy="708600"/>
          </a:xfrm>
          <a:prstGeom prst="rect">
            <a:avLst/>
          </a:prstGeom>
        </p:spPr>
        <p:txBody>
          <a:bodyPr spcFirstLastPara="1" wrap="square" lIns="91425" tIns="91425" rIns="91425" bIns="91425" anchor="t" anchorCtr="0">
            <a:noAutofit/>
          </a:bodyPr>
          <a:lstStyle>
            <a:lvl1pPr lvl="0">
              <a:lnSpc>
                <a:spcPct val="115000"/>
              </a:lnSpc>
              <a:spcBef>
                <a:spcPts val="0"/>
              </a:spcBef>
              <a:spcAft>
                <a:spcPts val="0"/>
              </a:spcAft>
              <a:buSzPts val="1400"/>
              <a:buNone/>
              <a:defRPr sz="1600">
                <a:solidFill>
                  <a:schemeClr val="accent4"/>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5" name="Google Shape;15;p2"/>
          <p:cNvSpPr/>
          <p:nvPr/>
        </p:nvSpPr>
        <p:spPr>
          <a:xfrm>
            <a:off x="8967900" y="3465825"/>
            <a:ext cx="176100" cy="1673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ndParaRPr>
          </a:p>
        </p:txBody>
      </p:sp>
      <p:sp>
        <p:nvSpPr>
          <p:cNvPr id="16" name="Google Shape;16;p2"/>
          <p:cNvSpPr/>
          <p:nvPr/>
        </p:nvSpPr>
        <p:spPr>
          <a:xfrm rot="-5400000">
            <a:off x="3217652" y="-3225000"/>
            <a:ext cx="176100" cy="6626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672250" y="975075"/>
            <a:ext cx="3443700" cy="10635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4" name="Google Shape;54;p9"/>
          <p:cNvSpPr/>
          <p:nvPr/>
        </p:nvSpPr>
        <p:spPr>
          <a:xfrm rot="5400000">
            <a:off x="1054200" y="3908575"/>
            <a:ext cx="176100" cy="2284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ndParaRPr>
          </a:p>
        </p:txBody>
      </p:sp>
      <p:sp>
        <p:nvSpPr>
          <p:cNvPr id="55" name="Google Shape;55;p9"/>
          <p:cNvSpPr txBox="1">
            <a:spLocks noGrp="1"/>
          </p:cNvSpPr>
          <p:nvPr>
            <p:ph type="subTitle" idx="1"/>
          </p:nvPr>
        </p:nvSpPr>
        <p:spPr>
          <a:xfrm>
            <a:off x="1117150" y="2247556"/>
            <a:ext cx="2553900" cy="2042700"/>
          </a:xfrm>
          <a:prstGeom prst="rect">
            <a:avLst/>
          </a:prstGeom>
        </p:spPr>
        <p:txBody>
          <a:bodyPr spcFirstLastPara="1" wrap="square" lIns="91425" tIns="91425" rIns="91425" bIns="91425" anchor="ctr" anchorCtr="0">
            <a:noAutofit/>
          </a:bodyPr>
          <a:lstStyle>
            <a:lvl1pPr lvl="0" rtl="0">
              <a:lnSpc>
                <a:spcPct val="115000"/>
              </a:lnSpc>
              <a:spcBef>
                <a:spcPts val="0"/>
              </a:spcBef>
              <a:spcAft>
                <a:spcPts val="0"/>
              </a:spcAft>
              <a:buSzPts val="1400"/>
              <a:buChar char="●"/>
              <a:defRPr/>
            </a:lvl1pPr>
            <a:lvl2pPr lvl="1" algn="ctr" rtl="0">
              <a:lnSpc>
                <a:spcPct val="100000"/>
              </a:lnSpc>
              <a:spcBef>
                <a:spcPts val="1600"/>
              </a:spcBef>
              <a:spcAft>
                <a:spcPts val="0"/>
              </a:spcAft>
              <a:buSzPts val="1400"/>
              <a:buChar char="○"/>
              <a:defRPr sz="2100"/>
            </a:lvl2pPr>
            <a:lvl3pPr lvl="2" algn="ctr" rtl="0">
              <a:lnSpc>
                <a:spcPct val="100000"/>
              </a:lnSpc>
              <a:spcBef>
                <a:spcPts val="0"/>
              </a:spcBef>
              <a:spcAft>
                <a:spcPts val="0"/>
              </a:spcAft>
              <a:buSzPts val="1400"/>
              <a:buChar char="■"/>
              <a:defRPr sz="2100"/>
            </a:lvl3pPr>
            <a:lvl4pPr lvl="3" algn="ctr" rtl="0">
              <a:lnSpc>
                <a:spcPct val="100000"/>
              </a:lnSpc>
              <a:spcBef>
                <a:spcPts val="0"/>
              </a:spcBef>
              <a:spcAft>
                <a:spcPts val="0"/>
              </a:spcAft>
              <a:buSzPts val="1400"/>
              <a:buChar char="●"/>
              <a:defRPr sz="2100"/>
            </a:lvl4pPr>
            <a:lvl5pPr lvl="4" algn="ctr" rtl="0">
              <a:lnSpc>
                <a:spcPct val="100000"/>
              </a:lnSpc>
              <a:spcBef>
                <a:spcPts val="0"/>
              </a:spcBef>
              <a:spcAft>
                <a:spcPts val="0"/>
              </a:spcAft>
              <a:buSzPts val="1400"/>
              <a:buChar char="○"/>
              <a:defRPr sz="2100"/>
            </a:lvl5pPr>
            <a:lvl6pPr lvl="5" algn="ctr" rtl="0">
              <a:lnSpc>
                <a:spcPct val="100000"/>
              </a:lnSpc>
              <a:spcBef>
                <a:spcPts val="0"/>
              </a:spcBef>
              <a:spcAft>
                <a:spcPts val="0"/>
              </a:spcAft>
              <a:buSzPts val="1400"/>
              <a:buChar char="■"/>
              <a:defRPr sz="2100"/>
            </a:lvl6pPr>
            <a:lvl7pPr lvl="6" algn="ctr" rtl="0">
              <a:lnSpc>
                <a:spcPct val="100000"/>
              </a:lnSpc>
              <a:spcBef>
                <a:spcPts val="0"/>
              </a:spcBef>
              <a:spcAft>
                <a:spcPts val="0"/>
              </a:spcAft>
              <a:buSzPts val="1400"/>
              <a:buChar char="●"/>
              <a:defRPr sz="2100"/>
            </a:lvl7pPr>
            <a:lvl8pPr lvl="7" algn="ctr" rtl="0">
              <a:lnSpc>
                <a:spcPct val="100000"/>
              </a:lnSpc>
              <a:spcBef>
                <a:spcPts val="0"/>
              </a:spcBef>
              <a:spcAft>
                <a:spcPts val="0"/>
              </a:spcAft>
              <a:buSzPts val="1400"/>
              <a:buChar char="○"/>
              <a:defRPr sz="2100"/>
            </a:lvl8pPr>
            <a:lvl9pPr lvl="8" algn="ctr" rtl="0">
              <a:lnSpc>
                <a:spcPct val="100000"/>
              </a:lnSpc>
              <a:spcBef>
                <a:spcPts val="0"/>
              </a:spcBef>
              <a:spcAft>
                <a:spcPts val="0"/>
              </a:spcAft>
              <a:buSzPts val="1400"/>
              <a:buChar char="■"/>
              <a:defRPr sz="2100"/>
            </a:lvl9pPr>
          </a:lstStyle>
          <a:p>
            <a:endParaRPr dirty="0"/>
          </a:p>
        </p:txBody>
      </p:sp>
      <p:sp>
        <p:nvSpPr>
          <p:cNvPr id="56" name="Google Shape;56;p9"/>
          <p:cNvSpPr/>
          <p:nvPr/>
        </p:nvSpPr>
        <p:spPr>
          <a:xfrm rot="5400000">
            <a:off x="1054200" y="-1054200"/>
            <a:ext cx="176100" cy="2284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1"/>
        <p:cNvGrpSpPr/>
        <p:nvPr/>
      </p:nvGrpSpPr>
      <p:grpSpPr>
        <a:xfrm>
          <a:off x="0" y="0"/>
          <a:ext cx="0" cy="0"/>
          <a:chOff x="0" y="0"/>
          <a:chExt cx="0" cy="0"/>
        </a:xfrm>
      </p:grpSpPr>
      <p:sp>
        <p:nvSpPr>
          <p:cNvPr id="62" name="Google Shape;62;p11"/>
          <p:cNvSpPr/>
          <p:nvPr userDrawn="1"/>
        </p:nvSpPr>
        <p:spPr>
          <a:xfrm>
            <a:off x="4875" y="-4875"/>
            <a:ext cx="4782600" cy="5143500"/>
          </a:xfrm>
          <a:prstGeom prst="rect">
            <a:avLst/>
          </a:prstGeom>
          <a:solidFill>
            <a:srgbClr val="F7F7F7">
              <a:alpha val="85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ndParaRPr>
          </a:p>
        </p:txBody>
      </p:sp>
      <p:sp>
        <p:nvSpPr>
          <p:cNvPr id="63" name="Google Shape;63;p11"/>
          <p:cNvSpPr txBox="1">
            <a:spLocks noGrp="1"/>
          </p:cNvSpPr>
          <p:nvPr>
            <p:ph type="title" hasCustomPrompt="1"/>
          </p:nvPr>
        </p:nvSpPr>
        <p:spPr>
          <a:xfrm>
            <a:off x="599100" y="1745050"/>
            <a:ext cx="5259000" cy="1240200"/>
          </a:xfrm>
          <a:prstGeom prst="rect">
            <a:avLst/>
          </a:prstGeom>
          <a:noFill/>
        </p:spPr>
        <p:txBody>
          <a:bodyPr spcFirstLastPara="1" wrap="square" lIns="91425" tIns="91425" rIns="91425" bIns="91425" anchor="ctr" anchorCtr="0">
            <a:noAutofit/>
          </a:bodyPr>
          <a:lstStyle>
            <a:lvl1pPr lvl="0">
              <a:spcBef>
                <a:spcPts val="0"/>
              </a:spcBef>
              <a:spcAft>
                <a:spcPts val="0"/>
              </a:spcAft>
              <a:buSzPts val="9600"/>
              <a:buNone/>
              <a:defRPr sz="8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rPr dirty="0"/>
              <a:t>xx%</a:t>
            </a:r>
          </a:p>
        </p:txBody>
      </p:sp>
      <p:sp>
        <p:nvSpPr>
          <p:cNvPr id="64" name="Google Shape;64;p11"/>
          <p:cNvSpPr txBox="1">
            <a:spLocks noGrp="1"/>
          </p:cNvSpPr>
          <p:nvPr>
            <p:ph type="body" idx="1"/>
          </p:nvPr>
        </p:nvSpPr>
        <p:spPr>
          <a:xfrm>
            <a:off x="599100" y="2985638"/>
            <a:ext cx="3499200" cy="412800"/>
          </a:xfrm>
          <a:prstGeom prst="rect">
            <a:avLst/>
          </a:prstGeom>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600"/>
            </a:lvl1pPr>
            <a:lvl2pPr marL="914400" lvl="1" indent="-342900">
              <a:spcBef>
                <a:spcPts val="1600"/>
              </a:spcBef>
              <a:spcAft>
                <a:spcPts val="0"/>
              </a:spcAft>
              <a:buSzPts val="1800"/>
              <a:buChar char="○"/>
              <a:defRPr sz="1800"/>
            </a:lvl2pPr>
            <a:lvl3pPr marL="1371600" lvl="2" indent="-342900">
              <a:spcBef>
                <a:spcPts val="1600"/>
              </a:spcBef>
              <a:spcAft>
                <a:spcPts val="0"/>
              </a:spcAft>
              <a:buSzPts val="1800"/>
              <a:buChar char="■"/>
              <a:defRPr sz="1800"/>
            </a:lvl3pPr>
            <a:lvl4pPr marL="1828800" lvl="3" indent="-342900">
              <a:spcBef>
                <a:spcPts val="1600"/>
              </a:spcBef>
              <a:spcAft>
                <a:spcPts val="0"/>
              </a:spcAft>
              <a:buSzPts val="1800"/>
              <a:buChar char="●"/>
              <a:defRPr sz="1800"/>
            </a:lvl4pPr>
            <a:lvl5pPr marL="2286000" lvl="4" indent="-342900">
              <a:spcBef>
                <a:spcPts val="1600"/>
              </a:spcBef>
              <a:spcAft>
                <a:spcPts val="0"/>
              </a:spcAft>
              <a:buSzPts val="1800"/>
              <a:buChar char="○"/>
              <a:defRPr sz="1800"/>
            </a:lvl5pPr>
            <a:lvl6pPr marL="2743200" lvl="5" indent="-342900">
              <a:spcBef>
                <a:spcPts val="1600"/>
              </a:spcBef>
              <a:spcAft>
                <a:spcPts val="0"/>
              </a:spcAft>
              <a:buSzPts val="1800"/>
              <a:buChar char="■"/>
              <a:defRPr sz="1800"/>
            </a:lvl6pPr>
            <a:lvl7pPr marL="3200400" lvl="6" indent="-342900">
              <a:spcBef>
                <a:spcPts val="1600"/>
              </a:spcBef>
              <a:spcAft>
                <a:spcPts val="0"/>
              </a:spcAft>
              <a:buSzPts val="1800"/>
              <a:buChar char="●"/>
              <a:defRPr sz="1800"/>
            </a:lvl7pPr>
            <a:lvl8pPr marL="3657600" lvl="7" indent="-342900">
              <a:spcBef>
                <a:spcPts val="1600"/>
              </a:spcBef>
              <a:spcAft>
                <a:spcPts val="0"/>
              </a:spcAft>
              <a:buSzPts val="1800"/>
              <a:buChar char="○"/>
              <a:defRPr sz="1800"/>
            </a:lvl8pPr>
            <a:lvl9pPr marL="4114800" lvl="8" indent="-342900">
              <a:spcBef>
                <a:spcPts val="1600"/>
              </a:spcBef>
              <a:spcAft>
                <a:spcPts val="1600"/>
              </a:spcAft>
              <a:buSzPts val="1800"/>
              <a:buChar char="■"/>
              <a:defRPr sz="1800"/>
            </a:lvl9pPr>
          </a:lstStyle>
          <a:p>
            <a:endParaRPr dirty="0"/>
          </a:p>
        </p:txBody>
      </p:sp>
      <p:sp>
        <p:nvSpPr>
          <p:cNvPr id="65" name="Google Shape;65;p11"/>
          <p:cNvSpPr/>
          <p:nvPr/>
        </p:nvSpPr>
        <p:spPr>
          <a:xfrm>
            <a:off x="8967900" y="-3300"/>
            <a:ext cx="176100" cy="2950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ndParaRPr>
          </a:p>
        </p:txBody>
      </p:sp>
      <p:sp>
        <p:nvSpPr>
          <p:cNvPr id="66" name="Google Shape;66;p11"/>
          <p:cNvSpPr/>
          <p:nvPr/>
        </p:nvSpPr>
        <p:spPr>
          <a:xfrm rot="-5400000">
            <a:off x="935375" y="-929100"/>
            <a:ext cx="176100" cy="2034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6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SECTION_TITLE_AND_DESCRIPTION_1">
    <p:spTree>
      <p:nvGrpSpPr>
        <p:cNvPr id="1" name="Shape 68"/>
        <p:cNvGrpSpPr/>
        <p:nvPr/>
      </p:nvGrpSpPr>
      <p:grpSpPr>
        <a:xfrm>
          <a:off x="0" y="0"/>
          <a:ext cx="0" cy="0"/>
          <a:chOff x="0" y="0"/>
          <a:chExt cx="0" cy="0"/>
        </a:xfrm>
      </p:grpSpPr>
      <p:sp>
        <p:nvSpPr>
          <p:cNvPr id="69" name="Google Shape;69;p13"/>
          <p:cNvSpPr/>
          <p:nvPr/>
        </p:nvSpPr>
        <p:spPr>
          <a:xfrm rot="5400000">
            <a:off x="8162113" y="-798900"/>
            <a:ext cx="185700" cy="178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
        <p:nvSpPr>
          <p:cNvPr id="70" name="Google Shape;70;p13"/>
          <p:cNvSpPr txBox="1">
            <a:spLocks noGrp="1"/>
          </p:cNvSpPr>
          <p:nvPr>
            <p:ph type="title"/>
          </p:nvPr>
        </p:nvSpPr>
        <p:spPr>
          <a:xfrm>
            <a:off x="1670332" y="1776144"/>
            <a:ext cx="27327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600">
                <a:latin typeface="+mn-lt"/>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1" name="Google Shape;71;p13"/>
          <p:cNvSpPr txBox="1">
            <a:spLocks noGrp="1"/>
          </p:cNvSpPr>
          <p:nvPr>
            <p:ph type="subTitle" idx="1"/>
          </p:nvPr>
        </p:nvSpPr>
        <p:spPr>
          <a:xfrm>
            <a:off x="1670325" y="2052878"/>
            <a:ext cx="2732700" cy="40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Didact Gothic"/>
              <a:buNone/>
              <a:defRPr>
                <a:latin typeface="+mn-lt"/>
                <a:ea typeface="Didact Gothic"/>
                <a:cs typeface="Didact Gothic"/>
                <a:sym typeface="Didact Gothic"/>
              </a:defRPr>
            </a:lvl1pPr>
            <a:lvl2pPr lvl="1"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72" name="Google Shape;72;p13"/>
          <p:cNvSpPr txBox="1">
            <a:spLocks noGrp="1"/>
          </p:cNvSpPr>
          <p:nvPr>
            <p:ph type="title" idx="2"/>
          </p:nvPr>
        </p:nvSpPr>
        <p:spPr>
          <a:xfrm>
            <a:off x="5936077" y="1776144"/>
            <a:ext cx="27327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600">
                <a:latin typeface="+mn-lt"/>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3" name="Google Shape;73;p13"/>
          <p:cNvSpPr txBox="1">
            <a:spLocks noGrp="1"/>
          </p:cNvSpPr>
          <p:nvPr>
            <p:ph type="subTitle" idx="3"/>
          </p:nvPr>
        </p:nvSpPr>
        <p:spPr>
          <a:xfrm>
            <a:off x="5936074" y="2052878"/>
            <a:ext cx="2732700" cy="40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Didact Gothic"/>
              <a:buNone/>
              <a:defRPr>
                <a:latin typeface="+mn-lt"/>
                <a:ea typeface="Didact Gothic"/>
                <a:cs typeface="Didact Gothic"/>
                <a:sym typeface="Didact Gothic"/>
              </a:defRPr>
            </a:lvl1pPr>
            <a:lvl2pPr lvl="1"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74" name="Google Shape;74;p13"/>
          <p:cNvSpPr txBox="1">
            <a:spLocks noGrp="1"/>
          </p:cNvSpPr>
          <p:nvPr>
            <p:ph type="title" idx="4" hasCustomPrompt="1"/>
          </p:nvPr>
        </p:nvSpPr>
        <p:spPr>
          <a:xfrm>
            <a:off x="672310" y="1703600"/>
            <a:ext cx="7974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a:solidFill>
                  <a:schemeClr val="dk1"/>
                </a:solidFill>
                <a:latin typeface="+mn-lt"/>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5" name="Google Shape;75;p13"/>
          <p:cNvSpPr txBox="1">
            <a:spLocks noGrp="1"/>
          </p:cNvSpPr>
          <p:nvPr>
            <p:ph type="title" idx="5" hasCustomPrompt="1"/>
          </p:nvPr>
        </p:nvSpPr>
        <p:spPr>
          <a:xfrm>
            <a:off x="4941360" y="1703600"/>
            <a:ext cx="7974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a:solidFill>
                  <a:schemeClr val="dk1"/>
                </a:solidFill>
                <a:latin typeface="+mn-lt"/>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6" name="Google Shape;76;p13"/>
          <p:cNvSpPr txBox="1">
            <a:spLocks noGrp="1"/>
          </p:cNvSpPr>
          <p:nvPr>
            <p:ph type="title" idx="6"/>
          </p:nvPr>
        </p:nvSpPr>
        <p:spPr>
          <a:xfrm>
            <a:off x="1670332" y="2832016"/>
            <a:ext cx="27327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600">
                <a:latin typeface="+mn-lt"/>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77" name="Google Shape;77;p13"/>
          <p:cNvSpPr txBox="1">
            <a:spLocks noGrp="1"/>
          </p:cNvSpPr>
          <p:nvPr>
            <p:ph type="subTitle" idx="7"/>
          </p:nvPr>
        </p:nvSpPr>
        <p:spPr>
          <a:xfrm>
            <a:off x="1670325" y="3108751"/>
            <a:ext cx="2732700" cy="40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Didact Gothic"/>
              <a:buNone/>
              <a:defRPr>
                <a:latin typeface="+mn-lt"/>
                <a:ea typeface="Didact Gothic"/>
                <a:cs typeface="Didact Gothic"/>
                <a:sym typeface="Didact Gothic"/>
              </a:defRPr>
            </a:lvl1pPr>
            <a:lvl2pPr lvl="1"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78" name="Google Shape;78;p13"/>
          <p:cNvSpPr txBox="1">
            <a:spLocks noGrp="1"/>
          </p:cNvSpPr>
          <p:nvPr>
            <p:ph type="title" idx="8" hasCustomPrompt="1"/>
          </p:nvPr>
        </p:nvSpPr>
        <p:spPr>
          <a:xfrm>
            <a:off x="672310" y="2759475"/>
            <a:ext cx="7974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a:solidFill>
                  <a:schemeClr val="dk1"/>
                </a:solidFill>
                <a:latin typeface="+mn-lt"/>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79" name="Google Shape;79;p13"/>
          <p:cNvSpPr txBox="1">
            <a:spLocks noGrp="1"/>
          </p:cNvSpPr>
          <p:nvPr>
            <p:ph type="title" idx="9"/>
          </p:nvPr>
        </p:nvSpPr>
        <p:spPr>
          <a:xfrm>
            <a:off x="5936077" y="2832016"/>
            <a:ext cx="27327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600">
                <a:latin typeface="+mn-lt"/>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0" name="Google Shape;80;p13"/>
          <p:cNvSpPr txBox="1">
            <a:spLocks noGrp="1"/>
          </p:cNvSpPr>
          <p:nvPr>
            <p:ph type="subTitle" idx="13"/>
          </p:nvPr>
        </p:nvSpPr>
        <p:spPr>
          <a:xfrm>
            <a:off x="5936074" y="3108751"/>
            <a:ext cx="2732700" cy="40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Didact Gothic"/>
              <a:buNone/>
              <a:defRPr>
                <a:latin typeface="+mn-lt"/>
                <a:ea typeface="Didact Gothic"/>
                <a:cs typeface="Didact Gothic"/>
                <a:sym typeface="Didact Gothic"/>
              </a:defRPr>
            </a:lvl1pPr>
            <a:lvl2pPr lvl="1"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81" name="Google Shape;81;p13"/>
          <p:cNvSpPr txBox="1">
            <a:spLocks noGrp="1"/>
          </p:cNvSpPr>
          <p:nvPr>
            <p:ph type="title" idx="14" hasCustomPrompt="1"/>
          </p:nvPr>
        </p:nvSpPr>
        <p:spPr>
          <a:xfrm>
            <a:off x="4941360" y="2759475"/>
            <a:ext cx="7974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a:solidFill>
                  <a:schemeClr val="dk1"/>
                </a:solidFill>
                <a:latin typeface="+mn-lt"/>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82" name="Google Shape;82;p13"/>
          <p:cNvSpPr txBox="1">
            <a:spLocks noGrp="1"/>
          </p:cNvSpPr>
          <p:nvPr>
            <p:ph type="title" idx="15"/>
          </p:nvPr>
        </p:nvSpPr>
        <p:spPr>
          <a:xfrm>
            <a:off x="1670332" y="3887887"/>
            <a:ext cx="27327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600">
                <a:latin typeface="+mn-lt"/>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3" name="Google Shape;83;p13"/>
          <p:cNvSpPr txBox="1">
            <a:spLocks noGrp="1"/>
          </p:cNvSpPr>
          <p:nvPr>
            <p:ph type="subTitle" idx="16"/>
          </p:nvPr>
        </p:nvSpPr>
        <p:spPr>
          <a:xfrm>
            <a:off x="1670325" y="4164625"/>
            <a:ext cx="2732700" cy="40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Didact Gothic"/>
              <a:buNone/>
              <a:defRPr>
                <a:latin typeface="+mn-lt"/>
                <a:ea typeface="Didact Gothic"/>
                <a:cs typeface="Didact Gothic"/>
                <a:sym typeface="Didact Gothic"/>
              </a:defRPr>
            </a:lvl1pPr>
            <a:lvl2pPr lvl="1"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84" name="Google Shape;84;p13"/>
          <p:cNvSpPr txBox="1">
            <a:spLocks noGrp="1"/>
          </p:cNvSpPr>
          <p:nvPr>
            <p:ph type="title" idx="17" hasCustomPrompt="1"/>
          </p:nvPr>
        </p:nvSpPr>
        <p:spPr>
          <a:xfrm>
            <a:off x="672310" y="3815350"/>
            <a:ext cx="7974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a:solidFill>
                  <a:schemeClr val="dk1"/>
                </a:solidFill>
                <a:latin typeface="+mn-lt"/>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85" name="Google Shape;85;p13"/>
          <p:cNvSpPr txBox="1">
            <a:spLocks noGrp="1"/>
          </p:cNvSpPr>
          <p:nvPr>
            <p:ph type="title" idx="18"/>
          </p:nvPr>
        </p:nvSpPr>
        <p:spPr>
          <a:xfrm>
            <a:off x="5936077" y="3887887"/>
            <a:ext cx="2732700" cy="4074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1600">
                <a:latin typeface="+mn-lt"/>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86" name="Google Shape;86;p13"/>
          <p:cNvSpPr txBox="1">
            <a:spLocks noGrp="1"/>
          </p:cNvSpPr>
          <p:nvPr>
            <p:ph type="subTitle" idx="19"/>
          </p:nvPr>
        </p:nvSpPr>
        <p:spPr>
          <a:xfrm>
            <a:off x="5936074" y="4164625"/>
            <a:ext cx="2732700" cy="40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Didact Gothic"/>
              <a:buNone/>
              <a:defRPr>
                <a:latin typeface="+mn-lt"/>
                <a:ea typeface="Didact Gothic"/>
                <a:cs typeface="Didact Gothic"/>
                <a:sym typeface="Didact Gothic"/>
              </a:defRPr>
            </a:lvl1pPr>
            <a:lvl2pPr lvl="1"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2pPr>
            <a:lvl3pPr lvl="2"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3pPr>
            <a:lvl4pPr lvl="3"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4pPr>
            <a:lvl5pPr lvl="4"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5pPr>
            <a:lvl6pPr lvl="5"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6pPr>
            <a:lvl7pPr lvl="6"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7pPr>
            <a:lvl8pPr lvl="7"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8pPr>
            <a:lvl9pPr lvl="8" rtl="0">
              <a:lnSpc>
                <a:spcPct val="100000"/>
              </a:lnSpc>
              <a:spcBef>
                <a:spcPts val="0"/>
              </a:spcBef>
              <a:spcAft>
                <a:spcPts val="0"/>
              </a:spcAft>
              <a:buSzPts val="2100"/>
              <a:buFont typeface="Didact Gothic"/>
              <a:buNone/>
              <a:defRPr sz="2100">
                <a:latin typeface="Didact Gothic"/>
                <a:ea typeface="Didact Gothic"/>
                <a:cs typeface="Didact Gothic"/>
                <a:sym typeface="Didact Gothic"/>
              </a:defRPr>
            </a:lvl9pPr>
          </a:lstStyle>
          <a:p>
            <a:endParaRPr/>
          </a:p>
        </p:txBody>
      </p:sp>
      <p:sp>
        <p:nvSpPr>
          <p:cNvPr id="87" name="Google Shape;87;p13"/>
          <p:cNvSpPr txBox="1">
            <a:spLocks noGrp="1"/>
          </p:cNvSpPr>
          <p:nvPr>
            <p:ph type="title" idx="20" hasCustomPrompt="1"/>
          </p:nvPr>
        </p:nvSpPr>
        <p:spPr>
          <a:xfrm>
            <a:off x="4941360" y="3815350"/>
            <a:ext cx="797400" cy="697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000"/>
              <a:buNone/>
              <a:defRPr>
                <a:solidFill>
                  <a:schemeClr val="dk1"/>
                </a:solidFill>
                <a:latin typeface="+mn-lt"/>
              </a:defRPr>
            </a:lvl1pPr>
            <a:lvl2pPr lvl="1" algn="r" rtl="0">
              <a:spcBef>
                <a:spcPts val="0"/>
              </a:spcBef>
              <a:spcAft>
                <a:spcPts val="0"/>
              </a:spcAft>
              <a:buClr>
                <a:schemeClr val="lt1"/>
              </a:buClr>
              <a:buSzPts val="2000"/>
              <a:buNone/>
              <a:defRPr sz="2000">
                <a:solidFill>
                  <a:schemeClr val="lt1"/>
                </a:solidFill>
              </a:defRPr>
            </a:lvl2pPr>
            <a:lvl3pPr lvl="2" algn="r" rtl="0">
              <a:spcBef>
                <a:spcPts val="0"/>
              </a:spcBef>
              <a:spcAft>
                <a:spcPts val="0"/>
              </a:spcAft>
              <a:buClr>
                <a:schemeClr val="lt1"/>
              </a:buClr>
              <a:buSzPts val="2000"/>
              <a:buNone/>
              <a:defRPr sz="2000">
                <a:solidFill>
                  <a:schemeClr val="lt1"/>
                </a:solidFill>
              </a:defRPr>
            </a:lvl3pPr>
            <a:lvl4pPr lvl="3" algn="r" rtl="0">
              <a:spcBef>
                <a:spcPts val="0"/>
              </a:spcBef>
              <a:spcAft>
                <a:spcPts val="0"/>
              </a:spcAft>
              <a:buClr>
                <a:schemeClr val="lt1"/>
              </a:buClr>
              <a:buSzPts val="2000"/>
              <a:buNone/>
              <a:defRPr sz="2000">
                <a:solidFill>
                  <a:schemeClr val="lt1"/>
                </a:solidFill>
              </a:defRPr>
            </a:lvl4pPr>
            <a:lvl5pPr lvl="4" algn="r" rtl="0">
              <a:spcBef>
                <a:spcPts val="0"/>
              </a:spcBef>
              <a:spcAft>
                <a:spcPts val="0"/>
              </a:spcAft>
              <a:buClr>
                <a:schemeClr val="lt1"/>
              </a:buClr>
              <a:buSzPts val="2000"/>
              <a:buNone/>
              <a:defRPr sz="2000">
                <a:solidFill>
                  <a:schemeClr val="lt1"/>
                </a:solidFill>
              </a:defRPr>
            </a:lvl5pPr>
            <a:lvl6pPr lvl="5" algn="r" rtl="0">
              <a:spcBef>
                <a:spcPts val="0"/>
              </a:spcBef>
              <a:spcAft>
                <a:spcPts val="0"/>
              </a:spcAft>
              <a:buClr>
                <a:schemeClr val="lt1"/>
              </a:buClr>
              <a:buSzPts val="2000"/>
              <a:buNone/>
              <a:defRPr sz="2000">
                <a:solidFill>
                  <a:schemeClr val="lt1"/>
                </a:solidFill>
              </a:defRPr>
            </a:lvl6pPr>
            <a:lvl7pPr lvl="6" algn="r" rtl="0">
              <a:spcBef>
                <a:spcPts val="0"/>
              </a:spcBef>
              <a:spcAft>
                <a:spcPts val="0"/>
              </a:spcAft>
              <a:buClr>
                <a:schemeClr val="lt1"/>
              </a:buClr>
              <a:buSzPts val="2000"/>
              <a:buNone/>
              <a:defRPr sz="2000">
                <a:solidFill>
                  <a:schemeClr val="lt1"/>
                </a:solidFill>
              </a:defRPr>
            </a:lvl7pPr>
            <a:lvl8pPr lvl="7" algn="r" rtl="0">
              <a:spcBef>
                <a:spcPts val="0"/>
              </a:spcBef>
              <a:spcAft>
                <a:spcPts val="0"/>
              </a:spcAft>
              <a:buClr>
                <a:schemeClr val="lt1"/>
              </a:buClr>
              <a:buSzPts val="2000"/>
              <a:buNone/>
              <a:defRPr sz="2000">
                <a:solidFill>
                  <a:schemeClr val="lt1"/>
                </a:solidFill>
              </a:defRPr>
            </a:lvl8pPr>
            <a:lvl9pPr lvl="8" algn="r" rtl="0">
              <a:spcBef>
                <a:spcPts val="0"/>
              </a:spcBef>
              <a:spcAft>
                <a:spcPts val="0"/>
              </a:spcAft>
              <a:buClr>
                <a:schemeClr val="lt1"/>
              </a:buClr>
              <a:buSzPts val="2000"/>
              <a:buNone/>
              <a:defRPr sz="2000">
                <a:solidFill>
                  <a:schemeClr val="lt1"/>
                </a:solidFill>
              </a:defRPr>
            </a:lvl9pPr>
          </a:lstStyle>
          <a:p>
            <a:r>
              <a:t>xx%</a:t>
            </a:r>
          </a:p>
        </p:txBody>
      </p:sp>
      <p:sp>
        <p:nvSpPr>
          <p:cNvPr id="88" name="Google Shape;88;p13"/>
          <p:cNvSpPr txBox="1">
            <a:spLocks noGrp="1"/>
          </p:cNvSpPr>
          <p:nvPr>
            <p:ph type="title" idx="21"/>
          </p:nvPr>
        </p:nvSpPr>
        <p:spPr>
          <a:xfrm>
            <a:off x="598022" y="485375"/>
            <a:ext cx="5483400" cy="719700"/>
          </a:xfrm>
          <a:prstGeom prst="rect">
            <a:avLst/>
          </a:prstGeom>
          <a:solidFill>
            <a:schemeClr val="accent1"/>
          </a:solidFill>
          <a:ln>
            <a:noFill/>
          </a:ln>
        </p:spPr>
        <p:txBody>
          <a:bodyPr spcFirstLastPara="1" wrap="square" lIns="91425" tIns="91425" rIns="91425" bIns="91425" anchor="ctr" anchorCtr="0">
            <a:noAutofit/>
          </a:bodyPr>
          <a:lstStyle>
            <a:lvl1pPr lvl="0" rtl="0">
              <a:spcBef>
                <a:spcPts val="0"/>
              </a:spcBef>
              <a:spcAft>
                <a:spcPts val="0"/>
              </a:spcAft>
              <a:buSzPts val="3000"/>
              <a:buNone/>
              <a:defRPr>
                <a:latin typeface="+mn-lt"/>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 name="Google Shape;89;p13"/>
          <p:cNvSpPr/>
          <p:nvPr/>
        </p:nvSpPr>
        <p:spPr>
          <a:xfrm rot="5400000">
            <a:off x="4473625" y="475250"/>
            <a:ext cx="185700" cy="9151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mn-l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Body 1">
  <p:cSld name="CUSTOM_4">
    <p:spTree>
      <p:nvGrpSpPr>
        <p:cNvPr id="1" name="Shape 179"/>
        <p:cNvGrpSpPr/>
        <p:nvPr/>
      </p:nvGrpSpPr>
      <p:grpSpPr>
        <a:xfrm>
          <a:off x="0" y="0"/>
          <a:ext cx="0" cy="0"/>
          <a:chOff x="0" y="0"/>
          <a:chExt cx="0" cy="0"/>
        </a:xfrm>
      </p:grpSpPr>
      <p:sp>
        <p:nvSpPr>
          <p:cNvPr id="180" name="Google Shape;180;p24"/>
          <p:cNvSpPr txBox="1">
            <a:spLocks noGrp="1"/>
          </p:cNvSpPr>
          <p:nvPr>
            <p:ph type="title"/>
          </p:nvPr>
        </p:nvSpPr>
        <p:spPr>
          <a:xfrm>
            <a:off x="5054250" y="1477225"/>
            <a:ext cx="3376800" cy="109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dirty="0"/>
          </a:p>
        </p:txBody>
      </p:sp>
      <p:sp>
        <p:nvSpPr>
          <p:cNvPr id="181" name="Google Shape;181;p24"/>
          <p:cNvSpPr txBox="1">
            <a:spLocks noGrp="1"/>
          </p:cNvSpPr>
          <p:nvPr>
            <p:ph type="subTitle" idx="1"/>
          </p:nvPr>
        </p:nvSpPr>
        <p:spPr>
          <a:xfrm>
            <a:off x="5299275" y="2477425"/>
            <a:ext cx="2866800" cy="117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accent4"/>
                </a:solidFill>
              </a:defRPr>
            </a:lvl1pPr>
            <a:lvl2pPr lvl="1" algn="ctr" rtl="0">
              <a:lnSpc>
                <a:spcPct val="100000"/>
              </a:lnSpc>
              <a:spcBef>
                <a:spcPts val="160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dirty="0"/>
          </a:p>
        </p:txBody>
      </p:sp>
      <p:sp>
        <p:nvSpPr>
          <p:cNvPr id="182" name="Google Shape;182;p24"/>
          <p:cNvSpPr/>
          <p:nvPr/>
        </p:nvSpPr>
        <p:spPr>
          <a:xfrm rot="-5400000">
            <a:off x="4485725" y="-4479450"/>
            <a:ext cx="176100" cy="9135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Descripcion 2">
  <p:cSld name="CUSTOM_1">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4572000" y="487775"/>
            <a:ext cx="3858900" cy="1179900"/>
          </a:xfrm>
          <a:prstGeom prst="rect">
            <a:avLst/>
          </a:prstGeom>
          <a:solidFill>
            <a:schemeClr val="accent1"/>
          </a:solidFill>
          <a:ln>
            <a:noFill/>
          </a:ln>
        </p:spPr>
        <p:txBody>
          <a:bodyPr spcFirstLastPara="1" wrap="square" lIns="91425" tIns="91425" rIns="91425" bIns="91425" anchor="ctr" anchorCtr="0">
            <a:noAutofit/>
          </a:bodyPr>
          <a:lstStyle>
            <a:lvl1pPr lvl="0" algn="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05" name="Google Shape;205;p28"/>
          <p:cNvSpPr txBox="1">
            <a:spLocks noGrp="1"/>
          </p:cNvSpPr>
          <p:nvPr>
            <p:ph type="subTitle" idx="1"/>
          </p:nvPr>
        </p:nvSpPr>
        <p:spPr>
          <a:xfrm>
            <a:off x="5457475" y="3251625"/>
            <a:ext cx="3085500" cy="816900"/>
          </a:xfrm>
          <a:prstGeom prst="rect">
            <a:avLst/>
          </a:prstGeom>
        </p:spPr>
        <p:txBody>
          <a:bodyPr spcFirstLastPara="1" wrap="square" lIns="91425" tIns="91425" rIns="91425" bIns="91425" anchor="ctr" anchorCtr="0">
            <a:noAutofit/>
          </a:bodyPr>
          <a:lstStyle>
            <a:lvl1pPr lvl="0" algn="r" rtl="0">
              <a:lnSpc>
                <a:spcPct val="115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6" name="Google Shape;206;p28"/>
          <p:cNvSpPr txBox="1">
            <a:spLocks noGrp="1"/>
          </p:cNvSpPr>
          <p:nvPr>
            <p:ph type="subTitle" idx="2"/>
          </p:nvPr>
        </p:nvSpPr>
        <p:spPr>
          <a:xfrm>
            <a:off x="5457475" y="2260025"/>
            <a:ext cx="3085500" cy="816900"/>
          </a:xfrm>
          <a:prstGeom prst="rect">
            <a:avLst/>
          </a:prstGeom>
        </p:spPr>
        <p:txBody>
          <a:bodyPr spcFirstLastPara="1" wrap="square" lIns="91425" tIns="91425" rIns="91425" bIns="91425" anchor="ctr" anchorCtr="0">
            <a:noAutofit/>
          </a:bodyPr>
          <a:lstStyle>
            <a:lvl1pPr lvl="0" algn="r" rtl="0">
              <a:lnSpc>
                <a:spcPct val="115000"/>
              </a:lnSpc>
              <a:spcBef>
                <a:spcPts val="0"/>
              </a:spcBef>
              <a:spcAft>
                <a:spcPts val="0"/>
              </a:spcAft>
              <a:buSzPts val="16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dirty="0"/>
          </a:p>
        </p:txBody>
      </p:sp>
      <p:sp>
        <p:nvSpPr>
          <p:cNvPr id="207" name="Google Shape;207;p28"/>
          <p:cNvSpPr/>
          <p:nvPr/>
        </p:nvSpPr>
        <p:spPr>
          <a:xfrm rot="5400000">
            <a:off x="6772050" y="2762775"/>
            <a:ext cx="176100" cy="4576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20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5" r:id="rId2"/>
    <p:sldLayoutId id="2147483657" r:id="rId3"/>
    <p:sldLayoutId id="2147483658" r:id="rId4"/>
    <p:sldLayoutId id="2147483659" r:id="rId5"/>
    <p:sldLayoutId id="2147483670" r:id="rId6"/>
    <p:sldLayoutId id="2147483674" r:id="rId7"/>
    <p:sldLayoutId id="214748367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Helvetica Neue" panose="02000A03050000090004" pitchFamily="2" charset="0"/>
          <a:cs typeface="+mj-cs"/>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8.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8.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sv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cxnSp>
        <p:nvCxnSpPr>
          <p:cNvPr id="217" name="Google Shape;217;p32"/>
          <p:cNvCxnSpPr/>
          <p:nvPr/>
        </p:nvCxnSpPr>
        <p:spPr>
          <a:xfrm rot="10800000">
            <a:off x="3636300" y="2930775"/>
            <a:ext cx="1871400" cy="0"/>
          </a:xfrm>
          <a:prstGeom prst="straightConnector1">
            <a:avLst/>
          </a:prstGeom>
          <a:noFill/>
          <a:ln w="19050" cap="flat" cmpd="sng">
            <a:solidFill>
              <a:schemeClr val="lt1"/>
            </a:solidFill>
            <a:prstDash val="solid"/>
            <a:round/>
            <a:headEnd type="none" w="med" len="med"/>
            <a:tailEnd type="none" w="med" len="med"/>
          </a:ln>
        </p:spPr>
      </p:cxnSp>
      <p:sp>
        <p:nvSpPr>
          <p:cNvPr id="219" name="Google Shape;219;p32"/>
          <p:cNvSpPr txBox="1">
            <a:spLocks noGrp="1"/>
          </p:cNvSpPr>
          <p:nvPr>
            <p:ph type="ctrTitle"/>
          </p:nvPr>
        </p:nvSpPr>
        <p:spPr>
          <a:xfrm>
            <a:off x="4695825" y="1309246"/>
            <a:ext cx="3924578" cy="2250537"/>
          </a:xfrm>
          <a:prstGeom prst="rect">
            <a:avLst/>
          </a:prstGeom>
        </p:spPr>
        <p:txBody>
          <a:bodyPr spcFirstLastPara="1" wrap="square" lIns="182875" tIns="91425" rIns="91425" bIns="91425" anchor="ctr" anchorCtr="0">
            <a:noAutofit/>
          </a:bodyPr>
          <a:lstStyle/>
          <a:p>
            <a:pPr marL="0" lvl="0" indent="0" algn="r" rtl="0">
              <a:lnSpc>
                <a:spcPts val="4400"/>
              </a:lnSpc>
              <a:spcBef>
                <a:spcPts val="0"/>
              </a:spcBef>
              <a:spcAft>
                <a:spcPts val="0"/>
              </a:spcAft>
              <a:buNone/>
            </a:pPr>
            <a:r>
              <a:rPr lang="he-IL" sz="4400" b="1" dirty="0">
                <a:solidFill>
                  <a:schemeClr val="tx2"/>
                </a:solidFill>
                <a:latin typeface="Calibri" panose="020F0502020204030204" pitchFamily="34" charset="0"/>
                <a:cs typeface="Calibri" panose="020F0502020204030204" pitchFamily="34" charset="0"/>
              </a:rPr>
              <a:t>הזדקנות ומוגבלות שכלית התפתחותית</a:t>
            </a:r>
            <a:endParaRPr sz="3600" b="1" dirty="0">
              <a:solidFill>
                <a:schemeClr val="tx2"/>
              </a:solidFill>
              <a:latin typeface="Calibri" panose="020F0502020204030204" pitchFamily="34" charset="0"/>
              <a:cs typeface="Calibri" panose="020F0502020204030204" pitchFamily="34" charset="0"/>
            </a:endParaRPr>
          </a:p>
        </p:txBody>
      </p:sp>
      <p:sp>
        <p:nvSpPr>
          <p:cNvPr id="220" name="Google Shape;220;p32"/>
          <p:cNvSpPr txBox="1">
            <a:spLocks noGrp="1"/>
          </p:cNvSpPr>
          <p:nvPr>
            <p:ph type="subTitle" idx="1"/>
          </p:nvPr>
        </p:nvSpPr>
        <p:spPr>
          <a:xfrm>
            <a:off x="4572000" y="3620215"/>
            <a:ext cx="4048403" cy="84701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e-IL" b="1" dirty="0">
                <a:solidFill>
                  <a:schemeClr val="accent3"/>
                </a:solidFill>
                <a:latin typeface="Calibri" panose="020F0502020204030204" pitchFamily="34" charset="0"/>
                <a:cs typeface="Calibri" panose="020F0502020204030204" pitchFamily="34" charset="0"/>
              </a:rPr>
              <a:t>כתבה דר' דליה ניסים, מנהלת תוכניות לימודים </a:t>
            </a:r>
          </a:p>
          <a:p>
            <a:pPr marL="0" lvl="0" indent="0" algn="r" rtl="0">
              <a:lnSpc>
                <a:spcPts val="2500"/>
              </a:lnSpc>
              <a:spcBef>
                <a:spcPts val="0"/>
              </a:spcBef>
              <a:spcAft>
                <a:spcPts val="0"/>
              </a:spcAft>
              <a:buNone/>
            </a:pPr>
            <a:r>
              <a:rPr lang="he-IL" sz="1400" dirty="0">
                <a:solidFill>
                  <a:schemeClr val="accent3"/>
                </a:solidFill>
                <a:latin typeface="Calibri" panose="020F0502020204030204" pitchFamily="34" charset="0"/>
                <a:cs typeface="Calibri" panose="020F0502020204030204" pitchFamily="34" charset="0"/>
              </a:rPr>
              <a:t>מכון </a:t>
            </a:r>
            <a:r>
              <a:rPr lang="he-IL" sz="1400" dirty="0" err="1">
                <a:solidFill>
                  <a:schemeClr val="accent3"/>
                </a:solidFill>
                <a:latin typeface="Calibri" panose="020F0502020204030204" pitchFamily="34" charset="0"/>
                <a:cs typeface="Calibri" panose="020F0502020204030204" pitchFamily="34" charset="0"/>
              </a:rPr>
              <a:t>טראמפ</a:t>
            </a:r>
            <a:r>
              <a:rPr lang="he-IL" sz="1400" dirty="0">
                <a:solidFill>
                  <a:schemeClr val="accent3"/>
                </a:solidFill>
                <a:latin typeface="Calibri" panose="020F0502020204030204" pitchFamily="34" charset="0"/>
                <a:cs typeface="Calibri" panose="020F0502020204030204" pitchFamily="34" charset="0"/>
              </a:rPr>
              <a:t>, בית איזי שפירא</a:t>
            </a:r>
          </a:p>
        </p:txBody>
      </p:sp>
      <p:sp>
        <p:nvSpPr>
          <p:cNvPr id="6" name="Freeform: Shape 5">
            <a:extLst>
              <a:ext uri="{FF2B5EF4-FFF2-40B4-BE49-F238E27FC236}">
                <a16:creationId xmlns:a16="http://schemas.microsoft.com/office/drawing/2014/main" id="{71F9C080-88EC-4843-8F34-DF406F8E29DC}"/>
              </a:ext>
            </a:extLst>
          </p:cNvPr>
          <p:cNvSpPr/>
          <p:nvPr/>
        </p:nvSpPr>
        <p:spPr>
          <a:xfrm rot="18900000" flipH="1">
            <a:off x="-855391" y="-191385"/>
            <a:ext cx="4833469" cy="5888940"/>
          </a:xfrm>
          <a:custGeom>
            <a:avLst/>
            <a:gdLst>
              <a:gd name="connsiteX0" fmla="*/ 5090492 w 6134701"/>
              <a:gd name="connsiteY0" fmla="*/ 2911603 h 7474318"/>
              <a:gd name="connsiteX1" fmla="*/ 6134701 w 6134701"/>
              <a:gd name="connsiteY1" fmla="*/ 3955812 h 7474318"/>
              <a:gd name="connsiteX2" fmla="*/ 6134701 w 6134701"/>
              <a:gd name="connsiteY2" fmla="*/ 4622408 h 7474318"/>
              <a:gd name="connsiteX3" fmla="*/ 5612595 w 6134701"/>
              <a:gd name="connsiteY3" fmla="*/ 5144513 h 7474318"/>
              <a:gd name="connsiteX4" fmla="*/ 5612597 w 6134701"/>
              <a:gd name="connsiteY4" fmla="*/ 5144511 h 7474318"/>
              <a:gd name="connsiteX5" fmla="*/ 5090492 w 6134701"/>
              <a:gd name="connsiteY5" fmla="*/ 4622406 h 7474318"/>
              <a:gd name="connsiteX6" fmla="*/ 3641954 w 6134701"/>
              <a:gd name="connsiteY6" fmla="*/ 1463065 h 7474318"/>
              <a:gd name="connsiteX7" fmla="*/ 4870978 w 6134701"/>
              <a:gd name="connsiteY7" fmla="*/ 2692089 h 7474318"/>
              <a:gd name="connsiteX8" fmla="*/ 4870978 w 6134701"/>
              <a:gd name="connsiteY8" fmla="*/ 5730164 h 7474318"/>
              <a:gd name="connsiteX9" fmla="*/ 4256466 w 6134701"/>
              <a:gd name="connsiteY9" fmla="*/ 6344676 h 7474318"/>
              <a:gd name="connsiteX10" fmla="*/ 3641954 w 6134701"/>
              <a:gd name="connsiteY10" fmla="*/ 5730164 h 7474318"/>
              <a:gd name="connsiteX11" fmla="*/ 0 w 6134701"/>
              <a:gd name="connsiteY11" fmla="*/ 2194184 h 7474318"/>
              <a:gd name="connsiteX12" fmla="*/ 844953 w 6134701"/>
              <a:gd name="connsiteY12" fmla="*/ 1349232 h 7474318"/>
              <a:gd name="connsiteX13" fmla="*/ 844952 w 6134701"/>
              <a:gd name="connsiteY13" fmla="*/ 4539443 h 7474318"/>
              <a:gd name="connsiteX14" fmla="*/ 422476 w 6134701"/>
              <a:gd name="connsiteY14" fmla="*/ 4961919 h 7474318"/>
              <a:gd name="connsiteX15" fmla="*/ 0 w 6134701"/>
              <a:gd name="connsiteY15" fmla="*/ 4539443 h 7474318"/>
              <a:gd name="connsiteX16" fmla="*/ 2178889 w 6134701"/>
              <a:gd name="connsiteY16" fmla="*/ 0 h 7474318"/>
              <a:gd name="connsiteX17" fmla="*/ 3407913 w 6134701"/>
              <a:gd name="connsiteY17" fmla="*/ 1229024 h 7474318"/>
              <a:gd name="connsiteX18" fmla="*/ 3407912 w 6134701"/>
              <a:gd name="connsiteY18" fmla="*/ 6859806 h 7474318"/>
              <a:gd name="connsiteX19" fmla="*/ 2793400 w 6134701"/>
              <a:gd name="connsiteY19" fmla="*/ 7474318 h 7474318"/>
              <a:gd name="connsiteX20" fmla="*/ 2178888 w 6134701"/>
              <a:gd name="connsiteY20" fmla="*/ 6859806 h 7474318"/>
              <a:gd name="connsiteX21" fmla="*/ 1078348 w 6134701"/>
              <a:gd name="connsiteY21" fmla="*/ 1078640 h 7474318"/>
              <a:gd name="connsiteX22" fmla="*/ 1923300 w 6134701"/>
              <a:gd name="connsiteY22" fmla="*/ 233688 h 7474318"/>
              <a:gd name="connsiteX23" fmla="*/ 1923300 w 6134701"/>
              <a:gd name="connsiteY23" fmla="*/ 5155949 h 7474318"/>
              <a:gd name="connsiteX24" fmla="*/ 1500824 w 6134701"/>
              <a:gd name="connsiteY24" fmla="*/ 5578425 h 7474318"/>
              <a:gd name="connsiteX25" fmla="*/ 1078348 w 6134701"/>
              <a:gd name="connsiteY25" fmla="*/ 5155949 h 747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4701" h="7474318">
                <a:moveTo>
                  <a:pt x="5090492" y="2911603"/>
                </a:moveTo>
                <a:lnTo>
                  <a:pt x="6134701" y="3955812"/>
                </a:lnTo>
                <a:lnTo>
                  <a:pt x="6134701" y="4622408"/>
                </a:lnTo>
                <a:cubicBezTo>
                  <a:pt x="6134701" y="4910759"/>
                  <a:pt x="5900947" y="5144513"/>
                  <a:pt x="5612595" y="5144513"/>
                </a:cubicBezTo>
                <a:lnTo>
                  <a:pt x="5612597" y="5144511"/>
                </a:lnTo>
                <a:cubicBezTo>
                  <a:pt x="5324246" y="5144511"/>
                  <a:pt x="5090492" y="4910757"/>
                  <a:pt x="5090492" y="4622406"/>
                </a:cubicBezTo>
                <a:close/>
                <a:moveTo>
                  <a:pt x="3641954" y="1463065"/>
                </a:moveTo>
                <a:lnTo>
                  <a:pt x="4870978" y="2692089"/>
                </a:lnTo>
                <a:lnTo>
                  <a:pt x="4870978" y="5730164"/>
                </a:lnTo>
                <a:cubicBezTo>
                  <a:pt x="4870978" y="6069550"/>
                  <a:pt x="4595852" y="6344676"/>
                  <a:pt x="4256466" y="6344676"/>
                </a:cubicBezTo>
                <a:cubicBezTo>
                  <a:pt x="3917080" y="6344676"/>
                  <a:pt x="3641954" y="6069550"/>
                  <a:pt x="3641954" y="5730164"/>
                </a:cubicBezTo>
                <a:close/>
                <a:moveTo>
                  <a:pt x="0" y="2194184"/>
                </a:moveTo>
                <a:lnTo>
                  <a:pt x="844953" y="1349232"/>
                </a:lnTo>
                <a:lnTo>
                  <a:pt x="844952" y="4539443"/>
                </a:lnTo>
                <a:cubicBezTo>
                  <a:pt x="844952" y="4772770"/>
                  <a:pt x="655803" y="4961919"/>
                  <a:pt x="422476" y="4961919"/>
                </a:cubicBezTo>
                <a:cubicBezTo>
                  <a:pt x="189149" y="4961919"/>
                  <a:pt x="1" y="4772770"/>
                  <a:pt x="0" y="4539443"/>
                </a:cubicBezTo>
                <a:close/>
                <a:moveTo>
                  <a:pt x="2178889" y="0"/>
                </a:moveTo>
                <a:lnTo>
                  <a:pt x="3407913" y="1229024"/>
                </a:lnTo>
                <a:lnTo>
                  <a:pt x="3407912" y="6859806"/>
                </a:lnTo>
                <a:cubicBezTo>
                  <a:pt x="3407913" y="7199192"/>
                  <a:pt x="3132786" y="7474318"/>
                  <a:pt x="2793400" y="7474318"/>
                </a:cubicBezTo>
                <a:cubicBezTo>
                  <a:pt x="2454014" y="7474318"/>
                  <a:pt x="2178888" y="7199192"/>
                  <a:pt x="2178888" y="6859806"/>
                </a:cubicBezTo>
                <a:close/>
                <a:moveTo>
                  <a:pt x="1078348" y="1078640"/>
                </a:moveTo>
                <a:lnTo>
                  <a:pt x="1923300" y="233688"/>
                </a:lnTo>
                <a:lnTo>
                  <a:pt x="1923300" y="5155949"/>
                </a:lnTo>
                <a:cubicBezTo>
                  <a:pt x="1923300" y="5389276"/>
                  <a:pt x="1734151" y="5578425"/>
                  <a:pt x="1500824" y="5578425"/>
                </a:cubicBezTo>
                <a:cubicBezTo>
                  <a:pt x="1267497" y="5578425"/>
                  <a:pt x="1078348" y="5389276"/>
                  <a:pt x="1078348" y="5155949"/>
                </a:cubicBezTo>
                <a:close/>
              </a:path>
            </a:pathLst>
          </a:custGeom>
          <a:blipFill dpi="0" rotWithShape="0">
            <a:blip r:embed="rId3" cstate="screen">
              <a:extLst>
                <a:ext uri="{28A0092B-C50C-407E-A947-70E740481C1C}">
                  <a14:useLocalDpi xmlns:a14="http://schemas.microsoft.com/office/drawing/2010/main"/>
                </a:ext>
              </a:extLst>
            </a:blip>
            <a:srcRect/>
            <a:stretch>
              <a:fillRect/>
            </a:stretch>
          </a:blipFill>
          <a:ln>
            <a:noFill/>
          </a:ln>
          <a:effectLst>
            <a:outerShdw blurRad="292100" dir="11280000" algn="ctr" rotWithShape="0">
              <a:srgbClr val="242A34">
                <a:alpha val="24706"/>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3" name="Straight Connector 2">
            <a:extLst>
              <a:ext uri="{FF2B5EF4-FFF2-40B4-BE49-F238E27FC236}">
                <a16:creationId xmlns:a16="http://schemas.microsoft.com/office/drawing/2014/main" id="{D23D3CB3-4E02-48F0-A9C6-34B7958B4911}"/>
              </a:ext>
            </a:extLst>
          </p:cNvPr>
          <p:cNvCxnSpPr>
            <a:cxnSpLocks/>
          </p:cNvCxnSpPr>
          <p:nvPr/>
        </p:nvCxnSpPr>
        <p:spPr>
          <a:xfrm flipH="1">
            <a:off x="5114925" y="3409950"/>
            <a:ext cx="336232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2A4AF31-4D3A-4E09-B3F3-77029FF87F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215185"/>
            <a:ext cx="1227664" cy="1227664"/>
          </a:xfrm>
          <a:prstGeom prst="rect">
            <a:avLst/>
          </a:prstGeom>
        </p:spPr>
      </p:pic>
      <p:pic>
        <p:nvPicPr>
          <p:cNvPr id="5" name="Picture 4">
            <a:extLst>
              <a:ext uri="{FF2B5EF4-FFF2-40B4-BE49-F238E27FC236}">
                <a16:creationId xmlns:a16="http://schemas.microsoft.com/office/drawing/2014/main" id="{AA88E408-C3CD-48F5-9C54-383240CF539D}"/>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463902" y="462236"/>
            <a:ext cx="2083504" cy="847010"/>
          </a:xfrm>
          <a:prstGeom prst="rect">
            <a:avLst/>
          </a:prstGeom>
        </p:spPr>
      </p:pic>
    </p:spTree>
    <p:extLst>
      <p:ext uri="{BB962C8B-B14F-4D97-AF65-F5344CB8AC3E}">
        <p14:creationId xmlns:p14="http://schemas.microsoft.com/office/powerpoint/2010/main" val="3505089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D969BB-F304-47E7-8705-DB719B2A62E2}"/>
              </a:ext>
            </a:extLst>
          </p:cNvPr>
          <p:cNvSpPr/>
          <p:nvPr/>
        </p:nvSpPr>
        <p:spPr>
          <a:xfrm>
            <a:off x="-12412" y="-4350"/>
            <a:ext cx="9163112" cy="5143500"/>
          </a:xfrm>
          <a:prstGeom prst="rect">
            <a:avLst/>
          </a:prstGeom>
          <a:blipFill dpi="0" rotWithShape="1">
            <a:blip r:embed="rId2" cstate="screen">
              <a:alphaModFix amt="21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108;p15">
            <a:extLst>
              <a:ext uri="{FF2B5EF4-FFF2-40B4-BE49-F238E27FC236}">
                <a16:creationId xmlns:a16="http://schemas.microsoft.com/office/drawing/2014/main" id="{4AF6C5D1-C130-4B1D-87EB-63F1485C0CFF}"/>
              </a:ext>
            </a:extLst>
          </p:cNvPr>
          <p:cNvSpPr/>
          <p:nvPr/>
        </p:nvSpPr>
        <p:spPr>
          <a:xfrm rot="10800000">
            <a:off x="100" y="4350"/>
            <a:ext cx="176100" cy="1413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ndParaRPr>
          </a:p>
        </p:txBody>
      </p:sp>
      <p:sp>
        <p:nvSpPr>
          <p:cNvPr id="4" name="Google Shape;110;p15">
            <a:extLst>
              <a:ext uri="{FF2B5EF4-FFF2-40B4-BE49-F238E27FC236}">
                <a16:creationId xmlns:a16="http://schemas.microsoft.com/office/drawing/2014/main" id="{2508ACC4-991F-4FB7-BC65-9F35B437EFB4}"/>
              </a:ext>
            </a:extLst>
          </p:cNvPr>
          <p:cNvSpPr/>
          <p:nvPr/>
        </p:nvSpPr>
        <p:spPr>
          <a:xfrm>
            <a:off x="8974600" y="3751734"/>
            <a:ext cx="176100" cy="1413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ndParaRPr>
          </a:p>
        </p:txBody>
      </p:sp>
      <p:sp>
        <p:nvSpPr>
          <p:cNvPr id="9" name="Google Shape;219;p32">
            <a:extLst>
              <a:ext uri="{FF2B5EF4-FFF2-40B4-BE49-F238E27FC236}">
                <a16:creationId xmlns:a16="http://schemas.microsoft.com/office/drawing/2014/main" id="{B5CB26E7-FF84-428A-94B9-7B778B0F4830}"/>
              </a:ext>
            </a:extLst>
          </p:cNvPr>
          <p:cNvSpPr txBox="1">
            <a:spLocks/>
          </p:cNvSpPr>
          <p:nvPr/>
        </p:nvSpPr>
        <p:spPr>
          <a:xfrm>
            <a:off x="1278756" y="295410"/>
            <a:ext cx="6781800" cy="831779"/>
          </a:xfrm>
          <a:prstGeom prst="rect">
            <a:avLst/>
          </a:prstGeom>
        </p:spPr>
        <p:txBody>
          <a:bodyPr spcFirstLastPara="1" wrap="square" lIns="18287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rtl="1">
              <a:lnSpc>
                <a:spcPts val="3700"/>
              </a:lnSpc>
            </a:pPr>
            <a:r>
              <a:rPr lang="he-IL" sz="3600" b="1" dirty="0">
                <a:solidFill>
                  <a:schemeClr val="tx2"/>
                </a:solidFill>
                <a:latin typeface="Calibri" panose="020F0502020204030204" pitchFamily="34" charset="0"/>
                <a:cs typeface="Calibri" panose="020F0502020204030204" pitchFamily="34" charset="0"/>
              </a:rPr>
              <a:t>זקנה מוצלחת תתקיים באמצעות מפגש בין שלושה מרכיבים:</a:t>
            </a:r>
          </a:p>
        </p:txBody>
      </p:sp>
      <p:grpSp>
        <p:nvGrpSpPr>
          <p:cNvPr id="18" name="Group 17">
            <a:extLst>
              <a:ext uri="{FF2B5EF4-FFF2-40B4-BE49-F238E27FC236}">
                <a16:creationId xmlns:a16="http://schemas.microsoft.com/office/drawing/2014/main" id="{7903F78E-63E9-4917-BEA5-D03C485BAE12}"/>
              </a:ext>
            </a:extLst>
          </p:cNvPr>
          <p:cNvGrpSpPr/>
          <p:nvPr/>
        </p:nvGrpSpPr>
        <p:grpSpPr>
          <a:xfrm>
            <a:off x="1593411" y="1395390"/>
            <a:ext cx="5951465" cy="3612243"/>
            <a:chOff x="2037057" y="1329513"/>
            <a:chExt cx="5951465" cy="3612243"/>
          </a:xfrm>
        </p:grpSpPr>
        <p:sp>
          <p:nvSpPr>
            <p:cNvPr id="22" name="Oval 21">
              <a:extLst>
                <a:ext uri="{FF2B5EF4-FFF2-40B4-BE49-F238E27FC236}">
                  <a16:creationId xmlns:a16="http://schemas.microsoft.com/office/drawing/2014/main" id="{0B57725A-9244-4693-B118-A5D9D4E2C819}"/>
                </a:ext>
              </a:extLst>
            </p:cNvPr>
            <p:cNvSpPr/>
            <p:nvPr/>
          </p:nvSpPr>
          <p:spPr>
            <a:xfrm>
              <a:off x="5651754" y="1418250"/>
              <a:ext cx="2336768" cy="2336768"/>
            </a:xfrm>
            <a:prstGeom prst="ellipse">
              <a:avLst/>
            </a:prstGeom>
            <a:solidFill>
              <a:schemeClr val="bg2">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950E6D7-A7CA-4530-B645-F88D94C4E13A}"/>
                </a:ext>
              </a:extLst>
            </p:cNvPr>
            <p:cNvSpPr/>
            <p:nvPr/>
          </p:nvSpPr>
          <p:spPr>
            <a:xfrm>
              <a:off x="3919549" y="2604988"/>
              <a:ext cx="2336768" cy="2336768"/>
            </a:xfrm>
            <a:prstGeom prst="ellipse">
              <a:avLst/>
            </a:prstGeom>
            <a:solidFill>
              <a:schemeClr val="accent5">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A512FC3D-63FE-44C2-82B3-10824A1FAF4B}"/>
                </a:ext>
              </a:extLst>
            </p:cNvPr>
            <p:cNvSpPr/>
            <p:nvPr/>
          </p:nvSpPr>
          <p:spPr>
            <a:xfrm>
              <a:off x="2186083" y="1414966"/>
              <a:ext cx="2336768" cy="2336768"/>
            </a:xfrm>
            <a:prstGeom prst="ellipse">
              <a:avLst/>
            </a:prstGeom>
            <a:solidFill>
              <a:schemeClr val="tx1">
                <a:lumMod val="40000"/>
                <a:lumOff val="60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F749449-5E1E-4DEF-BA13-120EA1A3E2A6}"/>
                </a:ext>
              </a:extLst>
            </p:cNvPr>
            <p:cNvSpPr/>
            <p:nvPr/>
          </p:nvSpPr>
          <p:spPr>
            <a:xfrm>
              <a:off x="4020152" y="1329513"/>
              <a:ext cx="2035480" cy="2035480"/>
            </a:xfrm>
            <a:prstGeom prst="ellipse">
              <a:avLst/>
            </a:prstGeom>
            <a:solidFill>
              <a:schemeClr val="accent2">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40D4BB9-F38F-458F-9C40-23A094D65CCB}"/>
                </a:ext>
              </a:extLst>
            </p:cNvPr>
            <p:cNvSpPr txBox="1"/>
            <p:nvPr/>
          </p:nvSpPr>
          <p:spPr>
            <a:xfrm>
              <a:off x="5717986" y="2156121"/>
              <a:ext cx="1959744" cy="1231106"/>
            </a:xfrm>
            <a:prstGeom prst="rect">
              <a:avLst/>
            </a:prstGeom>
            <a:noFill/>
          </p:spPr>
          <p:txBody>
            <a:bodyPr wrap="square" rtlCol="0">
              <a:spAutoFit/>
            </a:bodyPr>
            <a:lstStyle/>
            <a:p>
              <a:pPr algn="r"/>
              <a:r>
                <a:rPr lang="he-IL" altLang="he-IL" sz="1800" b="1" dirty="0">
                  <a:solidFill>
                    <a:schemeClr val="bg1"/>
                  </a:solidFill>
                  <a:latin typeface="Arial" pitchFamily="34" charset="0"/>
                  <a:cs typeface="+mj-cs"/>
                </a:rPr>
                <a:t>איכות חיים:</a:t>
              </a:r>
              <a:br>
                <a:rPr lang="en-US" altLang="he-IL" dirty="0">
                  <a:solidFill>
                    <a:schemeClr val="bg1"/>
                  </a:solidFill>
                  <a:latin typeface="Arial" pitchFamily="34" charset="0"/>
                  <a:cs typeface="+mj-cs"/>
                </a:rPr>
              </a:br>
              <a:r>
                <a:rPr lang="he-IL" altLang="he-IL" dirty="0">
                  <a:solidFill>
                    <a:schemeClr val="bg1"/>
                  </a:solidFill>
                  <a:latin typeface="Arial" pitchFamily="34" charset="0"/>
                  <a:cs typeface="+mj-cs"/>
                </a:rPr>
                <a:t>סגנון חיים, שליטה, </a:t>
              </a:r>
            </a:p>
            <a:p>
              <a:pPr algn="r"/>
              <a:r>
                <a:rPr lang="he-IL" altLang="he-IL" dirty="0">
                  <a:solidFill>
                    <a:schemeClr val="bg1"/>
                  </a:solidFill>
                  <a:latin typeface="Arial" pitchFamily="34" charset="0"/>
                  <a:cs typeface="+mj-cs"/>
                </a:rPr>
                <a:t>מערכות תמיכה, </a:t>
              </a:r>
              <a:br>
                <a:rPr lang="en-US" altLang="he-IL" dirty="0">
                  <a:solidFill>
                    <a:schemeClr val="bg1"/>
                  </a:solidFill>
                  <a:latin typeface="Arial" pitchFamily="34" charset="0"/>
                  <a:cs typeface="+mj-cs"/>
                </a:rPr>
              </a:br>
              <a:r>
                <a:rPr lang="he-IL" altLang="he-IL" dirty="0">
                  <a:solidFill>
                    <a:schemeClr val="bg1"/>
                  </a:solidFill>
                  <a:latin typeface="Arial" pitchFamily="34" charset="0"/>
                  <a:cs typeface="+mj-cs"/>
                </a:rPr>
                <a:t>בריאות גופנית ונפשית</a:t>
              </a:r>
              <a:endParaRPr lang="en-US" altLang="he-IL" dirty="0">
                <a:solidFill>
                  <a:schemeClr val="bg1"/>
                </a:solidFill>
                <a:latin typeface="Arial" pitchFamily="34" charset="0"/>
                <a:cs typeface="+mj-cs"/>
              </a:endParaRPr>
            </a:p>
            <a:p>
              <a:endParaRPr lang="en-US" dirty="0">
                <a:solidFill>
                  <a:schemeClr val="bg1"/>
                </a:solidFill>
                <a:cs typeface="+mj-cs"/>
              </a:endParaRPr>
            </a:p>
          </p:txBody>
        </p:sp>
        <p:sp>
          <p:nvSpPr>
            <p:cNvPr id="33" name="TextBox 32">
              <a:extLst>
                <a:ext uri="{FF2B5EF4-FFF2-40B4-BE49-F238E27FC236}">
                  <a16:creationId xmlns:a16="http://schemas.microsoft.com/office/drawing/2014/main" id="{5FDA3EAD-8735-49DF-983C-F708D2D4CFB4}"/>
                </a:ext>
              </a:extLst>
            </p:cNvPr>
            <p:cNvSpPr txBox="1"/>
            <p:nvPr/>
          </p:nvSpPr>
          <p:spPr>
            <a:xfrm>
              <a:off x="4020152" y="3823783"/>
              <a:ext cx="1899076" cy="738664"/>
            </a:xfrm>
            <a:prstGeom prst="rect">
              <a:avLst/>
            </a:prstGeom>
            <a:noFill/>
          </p:spPr>
          <p:txBody>
            <a:bodyPr wrap="square" rtlCol="0">
              <a:spAutoFit/>
            </a:bodyPr>
            <a:lstStyle/>
            <a:p>
              <a:pPr algn="r" rtl="1"/>
              <a:r>
                <a:rPr lang="he-IL" altLang="he-IL" b="1" dirty="0">
                  <a:solidFill>
                    <a:schemeClr val="bg1"/>
                  </a:solidFill>
                  <a:latin typeface="Arial" pitchFamily="34" charset="0"/>
                  <a:cs typeface="+mj-cs"/>
                </a:rPr>
                <a:t>יחסים בין אישיים, </a:t>
              </a:r>
              <a:br>
                <a:rPr lang="en-US" altLang="he-IL" b="1" dirty="0">
                  <a:solidFill>
                    <a:schemeClr val="bg1"/>
                  </a:solidFill>
                  <a:latin typeface="Arial" pitchFamily="34" charset="0"/>
                  <a:cs typeface="+mj-cs"/>
                </a:rPr>
              </a:br>
              <a:r>
                <a:rPr lang="he-IL" altLang="he-IL" b="1" dirty="0">
                  <a:solidFill>
                    <a:schemeClr val="bg1"/>
                  </a:solidFill>
                  <a:latin typeface="Arial" pitchFamily="34" charset="0"/>
                  <a:cs typeface="+mj-cs"/>
                </a:rPr>
                <a:t>שייכות</a:t>
              </a:r>
              <a:r>
                <a:rPr lang="en-US" altLang="he-IL" b="1" dirty="0">
                  <a:solidFill>
                    <a:schemeClr val="bg1"/>
                  </a:solidFill>
                  <a:latin typeface="Arial" pitchFamily="34" charset="0"/>
                  <a:cs typeface="+mj-cs"/>
                </a:rPr>
                <a:t> </a:t>
              </a:r>
              <a:r>
                <a:rPr lang="he-IL" altLang="he-IL" b="1" dirty="0">
                  <a:solidFill>
                    <a:schemeClr val="bg1"/>
                  </a:solidFill>
                  <a:latin typeface="Arial" pitchFamily="34" charset="0"/>
                  <a:cs typeface="+mj-cs"/>
                </a:rPr>
                <a:t>חברתית,</a:t>
              </a:r>
              <a:r>
                <a:rPr lang="en-US" altLang="he-IL" b="1" dirty="0">
                  <a:solidFill>
                    <a:schemeClr val="bg1"/>
                  </a:solidFill>
                  <a:latin typeface="Arial" pitchFamily="34" charset="0"/>
                  <a:cs typeface="+mj-cs"/>
                </a:rPr>
                <a:t> </a:t>
              </a:r>
              <a:r>
                <a:rPr lang="he-IL" altLang="he-IL" b="1" dirty="0">
                  <a:solidFill>
                    <a:schemeClr val="bg1"/>
                  </a:solidFill>
                  <a:latin typeface="Arial" pitchFamily="34" charset="0"/>
                  <a:cs typeface="+mj-cs"/>
                </a:rPr>
                <a:t>קשרים</a:t>
              </a:r>
              <a:br>
                <a:rPr lang="en-US" altLang="he-IL" b="1" dirty="0">
                  <a:solidFill>
                    <a:schemeClr val="bg1"/>
                  </a:solidFill>
                  <a:latin typeface="Arial" pitchFamily="34" charset="0"/>
                  <a:cs typeface="+mj-cs"/>
                </a:rPr>
              </a:br>
              <a:r>
                <a:rPr lang="he-IL" altLang="he-IL" b="1" dirty="0">
                  <a:solidFill>
                    <a:schemeClr val="bg1"/>
                  </a:solidFill>
                  <a:latin typeface="Arial" pitchFamily="34" charset="0"/>
                  <a:cs typeface="+mj-cs"/>
                </a:rPr>
                <a:t>משפחתיים /</a:t>
              </a:r>
              <a:r>
                <a:rPr lang="en-US" altLang="he-IL" b="1" dirty="0">
                  <a:solidFill>
                    <a:schemeClr val="bg1"/>
                  </a:solidFill>
                  <a:latin typeface="Arial" pitchFamily="34" charset="0"/>
                  <a:cs typeface="+mj-cs"/>
                </a:rPr>
                <a:t> </a:t>
              </a:r>
              <a:r>
                <a:rPr lang="he-IL" altLang="he-IL" b="1" dirty="0">
                  <a:solidFill>
                    <a:schemeClr val="bg1"/>
                  </a:solidFill>
                  <a:latin typeface="Arial" pitchFamily="34" charset="0"/>
                  <a:cs typeface="+mj-cs"/>
                </a:rPr>
                <a:t>חברתיים</a:t>
              </a:r>
            </a:p>
          </p:txBody>
        </p:sp>
        <p:sp>
          <p:nvSpPr>
            <p:cNvPr id="34" name="TextBox 33">
              <a:extLst>
                <a:ext uri="{FF2B5EF4-FFF2-40B4-BE49-F238E27FC236}">
                  <a16:creationId xmlns:a16="http://schemas.microsoft.com/office/drawing/2014/main" id="{6EB2C21F-2811-4955-9117-79309F716829}"/>
                </a:ext>
              </a:extLst>
            </p:cNvPr>
            <p:cNvSpPr txBox="1"/>
            <p:nvPr/>
          </p:nvSpPr>
          <p:spPr>
            <a:xfrm>
              <a:off x="2037057" y="2233065"/>
              <a:ext cx="1959744" cy="1077218"/>
            </a:xfrm>
            <a:prstGeom prst="rect">
              <a:avLst/>
            </a:prstGeom>
            <a:noFill/>
          </p:spPr>
          <p:txBody>
            <a:bodyPr wrap="square" rtlCol="0">
              <a:spAutoFit/>
            </a:bodyPr>
            <a:lstStyle/>
            <a:p>
              <a:pPr algn="r"/>
              <a:r>
                <a:rPr lang="he-IL" altLang="he-IL" sz="1800" b="1" dirty="0">
                  <a:solidFill>
                    <a:srgbClr val="2969A3"/>
                  </a:solidFill>
                  <a:latin typeface="Arial" pitchFamily="34" charset="0"/>
                  <a:cs typeface="+mj-cs"/>
                </a:rPr>
                <a:t>מציאת/ הענקת</a:t>
              </a:r>
              <a:br>
                <a:rPr lang="he-IL" altLang="he-IL" sz="1800" b="1" dirty="0">
                  <a:solidFill>
                    <a:srgbClr val="2969A3"/>
                  </a:solidFill>
                  <a:latin typeface="Arial" pitchFamily="34" charset="0"/>
                  <a:cs typeface="+mj-cs"/>
                </a:rPr>
              </a:br>
              <a:r>
                <a:rPr lang="he-IL" altLang="he-IL" sz="1800" b="1" dirty="0">
                  <a:solidFill>
                    <a:srgbClr val="2969A3"/>
                  </a:solidFill>
                  <a:latin typeface="Arial" pitchFamily="34" charset="0"/>
                  <a:cs typeface="+mj-cs"/>
                </a:rPr>
                <a:t>משמעות לחיים:</a:t>
              </a:r>
            </a:p>
            <a:p>
              <a:pPr algn="r"/>
              <a:r>
                <a:rPr lang="he-IL" altLang="he-IL" dirty="0">
                  <a:solidFill>
                    <a:srgbClr val="2969A3"/>
                  </a:solidFill>
                  <a:latin typeface="Arial" pitchFamily="34" charset="0"/>
                  <a:cs typeface="+mj-cs"/>
                </a:rPr>
                <a:t>חיים יצרניים</a:t>
              </a:r>
              <a:br>
                <a:rPr lang="en-US" altLang="he-IL" dirty="0">
                  <a:solidFill>
                    <a:srgbClr val="2969A3"/>
                  </a:solidFill>
                  <a:latin typeface="Arial" pitchFamily="34" charset="0"/>
                  <a:cs typeface="+mj-cs"/>
                </a:rPr>
              </a:br>
              <a:r>
                <a:rPr lang="he-IL" altLang="he-IL" dirty="0">
                  <a:solidFill>
                    <a:srgbClr val="2969A3"/>
                  </a:solidFill>
                  <a:latin typeface="Arial" pitchFamily="34" charset="0"/>
                  <a:cs typeface="+mj-cs"/>
                </a:rPr>
                <a:t> ופעלתניים</a:t>
              </a:r>
              <a:endParaRPr lang="en-US" dirty="0">
                <a:solidFill>
                  <a:srgbClr val="2969A3"/>
                </a:solidFill>
                <a:cs typeface="+mj-cs"/>
              </a:endParaRPr>
            </a:p>
          </p:txBody>
        </p:sp>
        <p:sp>
          <p:nvSpPr>
            <p:cNvPr id="35" name="Google Shape;6826;p68">
              <a:extLst>
                <a:ext uri="{FF2B5EF4-FFF2-40B4-BE49-F238E27FC236}">
                  <a16:creationId xmlns:a16="http://schemas.microsoft.com/office/drawing/2014/main" id="{8D2BE18D-024A-43EA-875F-448C4F7A7388}"/>
                </a:ext>
              </a:extLst>
            </p:cNvPr>
            <p:cNvSpPr/>
            <p:nvPr/>
          </p:nvSpPr>
          <p:spPr>
            <a:xfrm>
              <a:off x="7179596" y="1772661"/>
              <a:ext cx="320975" cy="361326"/>
            </a:xfrm>
            <a:custGeom>
              <a:avLst/>
              <a:gdLst/>
              <a:ahLst/>
              <a:cxnLst/>
              <a:rect l="l" t="t" r="r" b="b"/>
              <a:pathLst>
                <a:path w="10524" h="11847" extrusionOk="0">
                  <a:moveTo>
                    <a:pt x="7278" y="662"/>
                  </a:moveTo>
                  <a:cubicBezTo>
                    <a:pt x="7499" y="662"/>
                    <a:pt x="7656" y="820"/>
                    <a:pt x="7656" y="1009"/>
                  </a:cubicBezTo>
                  <a:lnTo>
                    <a:pt x="7656" y="3151"/>
                  </a:lnTo>
                  <a:cubicBezTo>
                    <a:pt x="7404" y="3057"/>
                    <a:pt x="7184" y="2994"/>
                    <a:pt x="6932" y="2994"/>
                  </a:cubicBezTo>
                  <a:lnTo>
                    <a:pt x="6932" y="1009"/>
                  </a:lnTo>
                  <a:cubicBezTo>
                    <a:pt x="6932" y="820"/>
                    <a:pt x="7089" y="662"/>
                    <a:pt x="7278" y="662"/>
                  </a:cubicBezTo>
                  <a:close/>
                  <a:moveTo>
                    <a:pt x="3120" y="662"/>
                  </a:moveTo>
                  <a:cubicBezTo>
                    <a:pt x="3309" y="662"/>
                    <a:pt x="3466" y="820"/>
                    <a:pt x="3466" y="1009"/>
                  </a:cubicBezTo>
                  <a:lnTo>
                    <a:pt x="3466" y="2994"/>
                  </a:lnTo>
                  <a:cubicBezTo>
                    <a:pt x="3246" y="3025"/>
                    <a:pt x="2994" y="3057"/>
                    <a:pt x="2773" y="3183"/>
                  </a:cubicBezTo>
                  <a:lnTo>
                    <a:pt x="2773" y="1009"/>
                  </a:lnTo>
                  <a:cubicBezTo>
                    <a:pt x="2773" y="820"/>
                    <a:pt x="2931" y="662"/>
                    <a:pt x="3120" y="662"/>
                  </a:cubicBezTo>
                  <a:close/>
                  <a:moveTo>
                    <a:pt x="4506" y="1702"/>
                  </a:moveTo>
                  <a:cubicBezTo>
                    <a:pt x="4695" y="1702"/>
                    <a:pt x="4852" y="1860"/>
                    <a:pt x="4852" y="2049"/>
                  </a:cubicBezTo>
                  <a:lnTo>
                    <a:pt x="4852" y="3309"/>
                  </a:lnTo>
                  <a:cubicBezTo>
                    <a:pt x="4663" y="3183"/>
                    <a:pt x="4411" y="3057"/>
                    <a:pt x="4128" y="3025"/>
                  </a:cubicBezTo>
                  <a:lnTo>
                    <a:pt x="4128" y="2049"/>
                  </a:lnTo>
                  <a:cubicBezTo>
                    <a:pt x="4128" y="1860"/>
                    <a:pt x="4285" y="1702"/>
                    <a:pt x="4506" y="1702"/>
                  </a:cubicBezTo>
                  <a:close/>
                  <a:moveTo>
                    <a:pt x="5861" y="1702"/>
                  </a:moveTo>
                  <a:cubicBezTo>
                    <a:pt x="6081" y="1702"/>
                    <a:pt x="6239" y="1860"/>
                    <a:pt x="6239" y="2049"/>
                  </a:cubicBezTo>
                  <a:lnTo>
                    <a:pt x="6239" y="3025"/>
                  </a:lnTo>
                  <a:cubicBezTo>
                    <a:pt x="5987" y="3120"/>
                    <a:pt x="5766" y="3183"/>
                    <a:pt x="5514" y="3340"/>
                  </a:cubicBezTo>
                  <a:lnTo>
                    <a:pt x="5514" y="2049"/>
                  </a:lnTo>
                  <a:cubicBezTo>
                    <a:pt x="5546" y="1860"/>
                    <a:pt x="5703" y="1702"/>
                    <a:pt x="5861" y="1702"/>
                  </a:cubicBezTo>
                  <a:close/>
                  <a:moveTo>
                    <a:pt x="1733" y="1324"/>
                  </a:moveTo>
                  <a:cubicBezTo>
                    <a:pt x="1922" y="1324"/>
                    <a:pt x="2080" y="1482"/>
                    <a:pt x="2080" y="1702"/>
                  </a:cubicBezTo>
                  <a:lnTo>
                    <a:pt x="2080" y="3624"/>
                  </a:lnTo>
                  <a:cubicBezTo>
                    <a:pt x="2017" y="3687"/>
                    <a:pt x="1922" y="3781"/>
                    <a:pt x="1859" y="3907"/>
                  </a:cubicBezTo>
                  <a:cubicBezTo>
                    <a:pt x="1733" y="3687"/>
                    <a:pt x="1576" y="3529"/>
                    <a:pt x="1387" y="3435"/>
                  </a:cubicBezTo>
                  <a:lnTo>
                    <a:pt x="1387" y="1702"/>
                  </a:lnTo>
                  <a:cubicBezTo>
                    <a:pt x="1387" y="1482"/>
                    <a:pt x="1544" y="1324"/>
                    <a:pt x="1733" y="1324"/>
                  </a:cubicBezTo>
                  <a:close/>
                  <a:moveTo>
                    <a:pt x="8665" y="1324"/>
                  </a:moveTo>
                  <a:cubicBezTo>
                    <a:pt x="8854" y="1324"/>
                    <a:pt x="9011" y="1482"/>
                    <a:pt x="9011" y="1702"/>
                  </a:cubicBezTo>
                  <a:lnTo>
                    <a:pt x="9011" y="3466"/>
                  </a:lnTo>
                  <a:cubicBezTo>
                    <a:pt x="8854" y="3592"/>
                    <a:pt x="8759" y="3750"/>
                    <a:pt x="8633" y="3907"/>
                  </a:cubicBezTo>
                  <a:cubicBezTo>
                    <a:pt x="8539" y="3781"/>
                    <a:pt x="8476" y="3687"/>
                    <a:pt x="8381" y="3592"/>
                  </a:cubicBezTo>
                  <a:lnTo>
                    <a:pt x="8349" y="3529"/>
                  </a:lnTo>
                  <a:lnTo>
                    <a:pt x="8349" y="1702"/>
                  </a:lnTo>
                  <a:cubicBezTo>
                    <a:pt x="8318" y="1482"/>
                    <a:pt x="8476" y="1324"/>
                    <a:pt x="8665" y="1324"/>
                  </a:cubicBezTo>
                  <a:close/>
                  <a:moveTo>
                    <a:pt x="6774" y="3647"/>
                  </a:moveTo>
                  <a:cubicBezTo>
                    <a:pt x="7160" y="3647"/>
                    <a:pt x="7546" y="3797"/>
                    <a:pt x="7845" y="4096"/>
                  </a:cubicBezTo>
                  <a:cubicBezTo>
                    <a:pt x="8318" y="4569"/>
                    <a:pt x="8444" y="5294"/>
                    <a:pt x="8066" y="5892"/>
                  </a:cubicBezTo>
                  <a:cubicBezTo>
                    <a:pt x="7089" y="6176"/>
                    <a:pt x="6333" y="7058"/>
                    <a:pt x="6239" y="8098"/>
                  </a:cubicBezTo>
                  <a:lnTo>
                    <a:pt x="5199" y="9043"/>
                  </a:lnTo>
                  <a:lnTo>
                    <a:pt x="4128" y="8035"/>
                  </a:lnTo>
                  <a:cubicBezTo>
                    <a:pt x="4065" y="6995"/>
                    <a:pt x="3309" y="6144"/>
                    <a:pt x="2332" y="5892"/>
                  </a:cubicBezTo>
                  <a:cubicBezTo>
                    <a:pt x="1985" y="5325"/>
                    <a:pt x="2112" y="4569"/>
                    <a:pt x="2553" y="4096"/>
                  </a:cubicBezTo>
                  <a:cubicBezTo>
                    <a:pt x="2836" y="3813"/>
                    <a:pt x="3246" y="3655"/>
                    <a:pt x="3624" y="3655"/>
                  </a:cubicBezTo>
                  <a:cubicBezTo>
                    <a:pt x="4033" y="3655"/>
                    <a:pt x="4411" y="3813"/>
                    <a:pt x="4695" y="4096"/>
                  </a:cubicBezTo>
                  <a:lnTo>
                    <a:pt x="4915" y="4317"/>
                  </a:lnTo>
                  <a:lnTo>
                    <a:pt x="4978" y="4348"/>
                  </a:lnTo>
                  <a:cubicBezTo>
                    <a:pt x="5026" y="4411"/>
                    <a:pt x="5112" y="4443"/>
                    <a:pt x="5203" y="4443"/>
                  </a:cubicBezTo>
                  <a:cubicBezTo>
                    <a:pt x="5294" y="4443"/>
                    <a:pt x="5388" y="4411"/>
                    <a:pt x="5451" y="4348"/>
                  </a:cubicBezTo>
                  <a:lnTo>
                    <a:pt x="5703" y="4096"/>
                  </a:lnTo>
                  <a:cubicBezTo>
                    <a:pt x="6002" y="3797"/>
                    <a:pt x="6388" y="3647"/>
                    <a:pt x="6774" y="3647"/>
                  </a:cubicBezTo>
                  <a:close/>
                  <a:moveTo>
                    <a:pt x="662" y="3813"/>
                  </a:moveTo>
                  <a:cubicBezTo>
                    <a:pt x="1103" y="3970"/>
                    <a:pt x="1418" y="4380"/>
                    <a:pt x="1418" y="4884"/>
                  </a:cubicBezTo>
                  <a:lnTo>
                    <a:pt x="1418" y="6176"/>
                  </a:lnTo>
                  <a:cubicBezTo>
                    <a:pt x="1418" y="6365"/>
                    <a:pt x="1576" y="6522"/>
                    <a:pt x="1765" y="6522"/>
                  </a:cubicBezTo>
                  <a:cubicBezTo>
                    <a:pt x="2679" y="6522"/>
                    <a:pt x="3435" y="7247"/>
                    <a:pt x="3435" y="8161"/>
                  </a:cubicBezTo>
                  <a:lnTo>
                    <a:pt x="3435" y="8224"/>
                  </a:lnTo>
                  <a:lnTo>
                    <a:pt x="3435" y="8980"/>
                  </a:lnTo>
                  <a:cubicBezTo>
                    <a:pt x="3435" y="9169"/>
                    <a:pt x="3592" y="9326"/>
                    <a:pt x="3781" y="9326"/>
                  </a:cubicBezTo>
                  <a:cubicBezTo>
                    <a:pt x="3970" y="9326"/>
                    <a:pt x="4128" y="9169"/>
                    <a:pt x="4128" y="8980"/>
                  </a:cubicBezTo>
                  <a:lnTo>
                    <a:pt x="4852" y="9610"/>
                  </a:lnTo>
                  <a:lnTo>
                    <a:pt x="4852" y="11059"/>
                  </a:lnTo>
                  <a:lnTo>
                    <a:pt x="2080" y="11059"/>
                  </a:lnTo>
                  <a:lnTo>
                    <a:pt x="2080" y="9925"/>
                  </a:lnTo>
                  <a:cubicBezTo>
                    <a:pt x="2080" y="9673"/>
                    <a:pt x="1985" y="9421"/>
                    <a:pt x="1765" y="9200"/>
                  </a:cubicBezTo>
                  <a:lnTo>
                    <a:pt x="1198" y="8633"/>
                  </a:lnTo>
                  <a:cubicBezTo>
                    <a:pt x="883" y="8287"/>
                    <a:pt x="662" y="7877"/>
                    <a:pt x="662" y="7404"/>
                  </a:cubicBezTo>
                  <a:lnTo>
                    <a:pt x="662" y="3813"/>
                  </a:lnTo>
                  <a:close/>
                  <a:moveTo>
                    <a:pt x="9767" y="3844"/>
                  </a:moveTo>
                  <a:lnTo>
                    <a:pt x="9767" y="7436"/>
                  </a:lnTo>
                  <a:cubicBezTo>
                    <a:pt x="9767" y="7909"/>
                    <a:pt x="9578" y="8350"/>
                    <a:pt x="9263" y="8665"/>
                  </a:cubicBezTo>
                  <a:lnTo>
                    <a:pt x="8665" y="9263"/>
                  </a:lnTo>
                  <a:cubicBezTo>
                    <a:pt x="8476" y="9452"/>
                    <a:pt x="8349" y="9704"/>
                    <a:pt x="8349" y="9988"/>
                  </a:cubicBezTo>
                  <a:lnTo>
                    <a:pt x="8349" y="11153"/>
                  </a:lnTo>
                  <a:lnTo>
                    <a:pt x="5514" y="11153"/>
                  </a:lnTo>
                  <a:lnTo>
                    <a:pt x="5514" y="9736"/>
                  </a:lnTo>
                  <a:lnTo>
                    <a:pt x="6239" y="9043"/>
                  </a:lnTo>
                  <a:cubicBezTo>
                    <a:pt x="6270" y="9200"/>
                    <a:pt x="6396" y="9326"/>
                    <a:pt x="6585" y="9326"/>
                  </a:cubicBezTo>
                  <a:cubicBezTo>
                    <a:pt x="6774" y="9326"/>
                    <a:pt x="6932" y="9169"/>
                    <a:pt x="6932" y="8980"/>
                  </a:cubicBezTo>
                  <a:lnTo>
                    <a:pt x="6932" y="8255"/>
                  </a:lnTo>
                  <a:cubicBezTo>
                    <a:pt x="6932" y="7404"/>
                    <a:pt x="7530" y="6711"/>
                    <a:pt x="8349" y="6554"/>
                  </a:cubicBezTo>
                  <a:lnTo>
                    <a:pt x="8665" y="6554"/>
                  </a:lnTo>
                  <a:cubicBezTo>
                    <a:pt x="8854" y="6554"/>
                    <a:pt x="9011" y="6396"/>
                    <a:pt x="9011" y="6207"/>
                  </a:cubicBezTo>
                  <a:lnTo>
                    <a:pt x="9011" y="4916"/>
                  </a:lnTo>
                  <a:cubicBezTo>
                    <a:pt x="9011" y="4443"/>
                    <a:pt x="9326" y="4002"/>
                    <a:pt x="9767" y="3844"/>
                  </a:cubicBezTo>
                  <a:close/>
                  <a:moveTo>
                    <a:pt x="3120" y="1"/>
                  </a:moveTo>
                  <a:cubicBezTo>
                    <a:pt x="2647" y="1"/>
                    <a:pt x="2238" y="316"/>
                    <a:pt x="2143" y="757"/>
                  </a:cubicBezTo>
                  <a:cubicBezTo>
                    <a:pt x="2017" y="694"/>
                    <a:pt x="1891" y="662"/>
                    <a:pt x="1733" y="662"/>
                  </a:cubicBezTo>
                  <a:cubicBezTo>
                    <a:pt x="1135" y="662"/>
                    <a:pt x="725" y="1135"/>
                    <a:pt x="725" y="1702"/>
                  </a:cubicBezTo>
                  <a:lnTo>
                    <a:pt x="725" y="3120"/>
                  </a:lnTo>
                  <a:cubicBezTo>
                    <a:pt x="599" y="3057"/>
                    <a:pt x="473" y="3057"/>
                    <a:pt x="347" y="3057"/>
                  </a:cubicBezTo>
                  <a:cubicBezTo>
                    <a:pt x="158" y="3057"/>
                    <a:pt x="1" y="3214"/>
                    <a:pt x="1" y="3435"/>
                  </a:cubicBezTo>
                  <a:lnTo>
                    <a:pt x="1" y="7436"/>
                  </a:lnTo>
                  <a:cubicBezTo>
                    <a:pt x="1" y="8066"/>
                    <a:pt x="253" y="8696"/>
                    <a:pt x="725" y="9169"/>
                  </a:cubicBezTo>
                  <a:lnTo>
                    <a:pt x="1292" y="9767"/>
                  </a:lnTo>
                  <a:cubicBezTo>
                    <a:pt x="1387" y="9830"/>
                    <a:pt x="1418" y="9925"/>
                    <a:pt x="1418" y="9988"/>
                  </a:cubicBezTo>
                  <a:lnTo>
                    <a:pt x="1418" y="11153"/>
                  </a:lnTo>
                  <a:lnTo>
                    <a:pt x="1072" y="11153"/>
                  </a:lnTo>
                  <a:cubicBezTo>
                    <a:pt x="883" y="11153"/>
                    <a:pt x="725" y="11311"/>
                    <a:pt x="725" y="11500"/>
                  </a:cubicBezTo>
                  <a:cubicBezTo>
                    <a:pt x="725" y="11689"/>
                    <a:pt x="883" y="11847"/>
                    <a:pt x="1072" y="11847"/>
                  </a:cubicBezTo>
                  <a:lnTo>
                    <a:pt x="9389" y="11847"/>
                  </a:lnTo>
                  <a:cubicBezTo>
                    <a:pt x="9578" y="11847"/>
                    <a:pt x="9736" y="11689"/>
                    <a:pt x="9736" y="11500"/>
                  </a:cubicBezTo>
                  <a:cubicBezTo>
                    <a:pt x="9736" y="11311"/>
                    <a:pt x="9578" y="11153"/>
                    <a:pt x="9389" y="11153"/>
                  </a:cubicBezTo>
                  <a:lnTo>
                    <a:pt x="9106" y="11153"/>
                  </a:lnTo>
                  <a:lnTo>
                    <a:pt x="9106" y="9988"/>
                  </a:lnTo>
                  <a:cubicBezTo>
                    <a:pt x="9106" y="9925"/>
                    <a:pt x="9137" y="9799"/>
                    <a:pt x="9232" y="9767"/>
                  </a:cubicBezTo>
                  <a:lnTo>
                    <a:pt x="9830" y="9169"/>
                  </a:lnTo>
                  <a:cubicBezTo>
                    <a:pt x="10271" y="8696"/>
                    <a:pt x="10523" y="8098"/>
                    <a:pt x="10523" y="7436"/>
                  </a:cubicBezTo>
                  <a:lnTo>
                    <a:pt x="10523" y="3466"/>
                  </a:lnTo>
                  <a:cubicBezTo>
                    <a:pt x="10492" y="3214"/>
                    <a:pt x="10334" y="3057"/>
                    <a:pt x="10114" y="3057"/>
                  </a:cubicBezTo>
                  <a:cubicBezTo>
                    <a:pt x="9956" y="3057"/>
                    <a:pt x="9862" y="3057"/>
                    <a:pt x="9704" y="3120"/>
                  </a:cubicBezTo>
                  <a:lnTo>
                    <a:pt x="9704" y="1702"/>
                  </a:lnTo>
                  <a:cubicBezTo>
                    <a:pt x="9704" y="1103"/>
                    <a:pt x="9232" y="662"/>
                    <a:pt x="8665" y="662"/>
                  </a:cubicBezTo>
                  <a:cubicBezTo>
                    <a:pt x="8539" y="662"/>
                    <a:pt x="8413" y="694"/>
                    <a:pt x="8286" y="757"/>
                  </a:cubicBezTo>
                  <a:cubicBezTo>
                    <a:pt x="8160" y="316"/>
                    <a:pt x="7751" y="1"/>
                    <a:pt x="7278" y="1"/>
                  </a:cubicBezTo>
                  <a:cubicBezTo>
                    <a:pt x="6711" y="1"/>
                    <a:pt x="6270" y="473"/>
                    <a:pt x="6270" y="1009"/>
                  </a:cubicBezTo>
                  <a:lnTo>
                    <a:pt x="6270" y="1103"/>
                  </a:lnTo>
                  <a:cubicBezTo>
                    <a:pt x="6144" y="1072"/>
                    <a:pt x="6050" y="1009"/>
                    <a:pt x="5924" y="1009"/>
                  </a:cubicBezTo>
                  <a:cubicBezTo>
                    <a:pt x="5640" y="1009"/>
                    <a:pt x="5388" y="1135"/>
                    <a:pt x="5199" y="1292"/>
                  </a:cubicBezTo>
                  <a:cubicBezTo>
                    <a:pt x="5010" y="1135"/>
                    <a:pt x="4758" y="1009"/>
                    <a:pt x="4506" y="1009"/>
                  </a:cubicBezTo>
                  <a:cubicBezTo>
                    <a:pt x="4380" y="1009"/>
                    <a:pt x="4254" y="1072"/>
                    <a:pt x="4128" y="1103"/>
                  </a:cubicBezTo>
                  <a:lnTo>
                    <a:pt x="4128" y="1009"/>
                  </a:lnTo>
                  <a:cubicBezTo>
                    <a:pt x="4128" y="442"/>
                    <a:pt x="3655" y="1"/>
                    <a:pt x="3120" y="1"/>
                  </a:cubicBezTo>
                  <a:close/>
                </a:path>
              </a:pathLst>
            </a:custGeom>
            <a:solidFill>
              <a:schemeClr val="bg1"/>
            </a:solidFill>
            <a:ln>
              <a:noFill/>
            </a:ln>
          </p:spPr>
          <p:txBody>
            <a:bodyPr spcFirstLastPara="1" wrap="square" lIns="121900" tIns="121900" rIns="121900" bIns="121900" anchor="ctr" anchorCtr="0">
              <a:noAutofit/>
            </a:bodyPr>
            <a:lstStyle/>
            <a:p>
              <a:endParaRPr sz="2400" dirty="0">
                <a:latin typeface="Calibri" panose="020F0502020204030204" pitchFamily="34" charset="0"/>
              </a:endParaRPr>
            </a:p>
          </p:txBody>
        </p:sp>
        <p:pic>
          <p:nvPicPr>
            <p:cNvPr id="36" name="Graphic 35">
              <a:extLst>
                <a:ext uri="{FF2B5EF4-FFF2-40B4-BE49-F238E27FC236}">
                  <a16:creationId xmlns:a16="http://schemas.microsoft.com/office/drawing/2014/main" id="{92F6DFE9-5115-41FC-8C0B-98A6986AB61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617560" y="1820535"/>
              <a:ext cx="383818" cy="313452"/>
            </a:xfrm>
            <a:prstGeom prst="rect">
              <a:avLst/>
            </a:prstGeom>
          </p:spPr>
        </p:pic>
        <p:sp>
          <p:nvSpPr>
            <p:cNvPr id="37" name="Google Shape;8189;p71">
              <a:extLst>
                <a:ext uri="{FF2B5EF4-FFF2-40B4-BE49-F238E27FC236}">
                  <a16:creationId xmlns:a16="http://schemas.microsoft.com/office/drawing/2014/main" id="{BDF7FBB7-8BD4-45C0-BCB6-C562AFABE2A3}"/>
                </a:ext>
              </a:extLst>
            </p:cNvPr>
            <p:cNvSpPr/>
            <p:nvPr/>
          </p:nvSpPr>
          <p:spPr>
            <a:xfrm>
              <a:off x="5368761" y="3453730"/>
              <a:ext cx="370780" cy="341112"/>
            </a:xfrm>
            <a:custGeom>
              <a:avLst/>
              <a:gdLst/>
              <a:ahLst/>
              <a:cxnLst/>
              <a:rect l="l" t="t" r="r" b="b"/>
              <a:pathLst>
                <a:path w="11910" h="10957" extrusionOk="0">
                  <a:moveTo>
                    <a:pt x="7325" y="654"/>
                  </a:moveTo>
                  <a:cubicBezTo>
                    <a:pt x="7412" y="654"/>
                    <a:pt x="7498" y="686"/>
                    <a:pt x="7561" y="749"/>
                  </a:cubicBezTo>
                  <a:lnTo>
                    <a:pt x="10995" y="4088"/>
                  </a:lnTo>
                  <a:cubicBezTo>
                    <a:pt x="11122" y="4246"/>
                    <a:pt x="11122" y="4466"/>
                    <a:pt x="10995" y="4592"/>
                  </a:cubicBezTo>
                  <a:lnTo>
                    <a:pt x="10082" y="5506"/>
                  </a:lnTo>
                  <a:lnTo>
                    <a:pt x="7404" y="2859"/>
                  </a:lnTo>
                  <a:cubicBezTo>
                    <a:pt x="7215" y="2670"/>
                    <a:pt x="6955" y="2576"/>
                    <a:pt x="6691" y="2576"/>
                  </a:cubicBezTo>
                  <a:cubicBezTo>
                    <a:pt x="6427" y="2576"/>
                    <a:pt x="6159" y="2670"/>
                    <a:pt x="5955" y="2859"/>
                  </a:cubicBezTo>
                  <a:lnTo>
                    <a:pt x="4978" y="3805"/>
                  </a:lnTo>
                  <a:cubicBezTo>
                    <a:pt x="4915" y="3868"/>
                    <a:pt x="4828" y="3899"/>
                    <a:pt x="4742" y="3899"/>
                  </a:cubicBezTo>
                  <a:cubicBezTo>
                    <a:pt x="4655" y="3899"/>
                    <a:pt x="4568" y="3868"/>
                    <a:pt x="4505" y="3805"/>
                  </a:cubicBezTo>
                  <a:cubicBezTo>
                    <a:pt x="4379" y="3679"/>
                    <a:pt x="4379" y="3458"/>
                    <a:pt x="4505" y="3332"/>
                  </a:cubicBezTo>
                  <a:lnTo>
                    <a:pt x="5955" y="1883"/>
                  </a:lnTo>
                  <a:lnTo>
                    <a:pt x="7089" y="749"/>
                  </a:lnTo>
                  <a:cubicBezTo>
                    <a:pt x="7152" y="686"/>
                    <a:pt x="7239" y="654"/>
                    <a:pt x="7325" y="654"/>
                  </a:cubicBezTo>
                  <a:close/>
                  <a:moveTo>
                    <a:pt x="2808" y="5183"/>
                  </a:moveTo>
                  <a:cubicBezTo>
                    <a:pt x="2899" y="5183"/>
                    <a:pt x="2993" y="5207"/>
                    <a:pt x="3056" y="5254"/>
                  </a:cubicBezTo>
                  <a:cubicBezTo>
                    <a:pt x="3151" y="5380"/>
                    <a:pt x="3151" y="5632"/>
                    <a:pt x="3056" y="5726"/>
                  </a:cubicBezTo>
                  <a:lnTo>
                    <a:pt x="2048" y="6735"/>
                  </a:lnTo>
                  <a:cubicBezTo>
                    <a:pt x="2001" y="6782"/>
                    <a:pt x="1914" y="6805"/>
                    <a:pt x="1824" y="6805"/>
                  </a:cubicBezTo>
                  <a:cubicBezTo>
                    <a:pt x="1733" y="6805"/>
                    <a:pt x="1639" y="6782"/>
                    <a:pt x="1576" y="6735"/>
                  </a:cubicBezTo>
                  <a:cubicBezTo>
                    <a:pt x="1449" y="6609"/>
                    <a:pt x="1449" y="6357"/>
                    <a:pt x="1576" y="6262"/>
                  </a:cubicBezTo>
                  <a:lnTo>
                    <a:pt x="2584" y="5254"/>
                  </a:lnTo>
                  <a:cubicBezTo>
                    <a:pt x="2631" y="5207"/>
                    <a:pt x="2718" y="5183"/>
                    <a:pt x="2808" y="5183"/>
                  </a:cubicBezTo>
                  <a:close/>
                  <a:moveTo>
                    <a:pt x="3785" y="6167"/>
                  </a:moveTo>
                  <a:cubicBezTo>
                    <a:pt x="3875" y="6167"/>
                    <a:pt x="3970" y="6199"/>
                    <a:pt x="4033" y="6262"/>
                  </a:cubicBezTo>
                  <a:cubicBezTo>
                    <a:pt x="4159" y="6357"/>
                    <a:pt x="4159" y="6609"/>
                    <a:pt x="4033" y="6735"/>
                  </a:cubicBezTo>
                  <a:lnTo>
                    <a:pt x="3056" y="7711"/>
                  </a:lnTo>
                  <a:cubicBezTo>
                    <a:pt x="2993" y="7774"/>
                    <a:pt x="2899" y="7806"/>
                    <a:pt x="2808" y="7806"/>
                  </a:cubicBezTo>
                  <a:cubicBezTo>
                    <a:pt x="2718" y="7806"/>
                    <a:pt x="2631" y="7774"/>
                    <a:pt x="2584" y="7711"/>
                  </a:cubicBezTo>
                  <a:cubicBezTo>
                    <a:pt x="2395" y="7554"/>
                    <a:pt x="2395" y="7365"/>
                    <a:pt x="2584" y="7239"/>
                  </a:cubicBezTo>
                  <a:lnTo>
                    <a:pt x="3560" y="6262"/>
                  </a:lnTo>
                  <a:cubicBezTo>
                    <a:pt x="3608" y="6199"/>
                    <a:pt x="3694" y="6167"/>
                    <a:pt x="3785" y="6167"/>
                  </a:cubicBezTo>
                  <a:close/>
                  <a:moveTo>
                    <a:pt x="4730" y="7113"/>
                  </a:moveTo>
                  <a:cubicBezTo>
                    <a:pt x="4821" y="7113"/>
                    <a:pt x="4915" y="7144"/>
                    <a:pt x="4978" y="7207"/>
                  </a:cubicBezTo>
                  <a:cubicBezTo>
                    <a:pt x="5073" y="7302"/>
                    <a:pt x="5073" y="7554"/>
                    <a:pt x="4978" y="7680"/>
                  </a:cubicBezTo>
                  <a:lnTo>
                    <a:pt x="4001" y="8656"/>
                  </a:lnTo>
                  <a:cubicBezTo>
                    <a:pt x="3938" y="8719"/>
                    <a:pt x="3844" y="8751"/>
                    <a:pt x="3749" y="8751"/>
                  </a:cubicBezTo>
                  <a:cubicBezTo>
                    <a:pt x="3655" y="8751"/>
                    <a:pt x="3560" y="8719"/>
                    <a:pt x="3497" y="8656"/>
                  </a:cubicBezTo>
                  <a:cubicBezTo>
                    <a:pt x="3403" y="8530"/>
                    <a:pt x="3403" y="8310"/>
                    <a:pt x="3497" y="8184"/>
                  </a:cubicBezTo>
                  <a:lnTo>
                    <a:pt x="4505" y="7207"/>
                  </a:lnTo>
                  <a:cubicBezTo>
                    <a:pt x="4553" y="7144"/>
                    <a:pt x="4639" y="7113"/>
                    <a:pt x="4730" y="7113"/>
                  </a:cubicBezTo>
                  <a:close/>
                  <a:moveTo>
                    <a:pt x="4100" y="969"/>
                  </a:moveTo>
                  <a:cubicBezTo>
                    <a:pt x="4190" y="969"/>
                    <a:pt x="4285" y="1001"/>
                    <a:pt x="4348" y="1064"/>
                  </a:cubicBezTo>
                  <a:lnTo>
                    <a:pt x="5041" y="1725"/>
                  </a:lnTo>
                  <a:lnTo>
                    <a:pt x="3938" y="2828"/>
                  </a:lnTo>
                  <a:cubicBezTo>
                    <a:pt x="3560" y="3206"/>
                    <a:pt x="3560" y="3899"/>
                    <a:pt x="3938" y="4277"/>
                  </a:cubicBezTo>
                  <a:cubicBezTo>
                    <a:pt x="4143" y="4482"/>
                    <a:pt x="4411" y="4584"/>
                    <a:pt x="4675" y="4584"/>
                  </a:cubicBezTo>
                  <a:cubicBezTo>
                    <a:pt x="4939" y="4584"/>
                    <a:pt x="5199" y="4482"/>
                    <a:pt x="5388" y="4277"/>
                  </a:cubicBezTo>
                  <a:lnTo>
                    <a:pt x="6396" y="3332"/>
                  </a:lnTo>
                  <a:cubicBezTo>
                    <a:pt x="6443" y="3269"/>
                    <a:pt x="6530" y="3238"/>
                    <a:pt x="6620" y="3238"/>
                  </a:cubicBezTo>
                  <a:cubicBezTo>
                    <a:pt x="6711" y="3238"/>
                    <a:pt x="6805" y="3269"/>
                    <a:pt x="6868" y="3332"/>
                  </a:cubicBezTo>
                  <a:lnTo>
                    <a:pt x="10334" y="6735"/>
                  </a:lnTo>
                  <a:cubicBezTo>
                    <a:pt x="10491" y="6829"/>
                    <a:pt x="10491" y="7113"/>
                    <a:pt x="10365" y="7239"/>
                  </a:cubicBezTo>
                  <a:cubicBezTo>
                    <a:pt x="10302" y="7302"/>
                    <a:pt x="10216" y="7333"/>
                    <a:pt x="10129" y="7333"/>
                  </a:cubicBezTo>
                  <a:cubicBezTo>
                    <a:pt x="10042" y="7333"/>
                    <a:pt x="9956" y="7302"/>
                    <a:pt x="9893" y="7239"/>
                  </a:cubicBezTo>
                  <a:lnTo>
                    <a:pt x="8444" y="5789"/>
                  </a:lnTo>
                  <a:cubicBezTo>
                    <a:pt x="8381" y="5726"/>
                    <a:pt x="8286" y="5695"/>
                    <a:pt x="8195" y="5695"/>
                  </a:cubicBezTo>
                  <a:cubicBezTo>
                    <a:pt x="8105" y="5695"/>
                    <a:pt x="8018" y="5726"/>
                    <a:pt x="7971" y="5789"/>
                  </a:cubicBezTo>
                  <a:cubicBezTo>
                    <a:pt x="7845" y="5884"/>
                    <a:pt x="7845" y="6136"/>
                    <a:pt x="7971" y="6262"/>
                  </a:cubicBezTo>
                  <a:lnTo>
                    <a:pt x="9420" y="7711"/>
                  </a:lnTo>
                  <a:cubicBezTo>
                    <a:pt x="9546" y="7837"/>
                    <a:pt x="9546" y="8058"/>
                    <a:pt x="9420" y="8184"/>
                  </a:cubicBezTo>
                  <a:cubicBezTo>
                    <a:pt x="9357" y="8247"/>
                    <a:pt x="9271" y="8278"/>
                    <a:pt x="9184" y="8278"/>
                  </a:cubicBezTo>
                  <a:cubicBezTo>
                    <a:pt x="9097" y="8278"/>
                    <a:pt x="9011" y="8247"/>
                    <a:pt x="8948" y="8184"/>
                  </a:cubicBezTo>
                  <a:lnTo>
                    <a:pt x="7498" y="6735"/>
                  </a:lnTo>
                  <a:cubicBezTo>
                    <a:pt x="7435" y="6672"/>
                    <a:pt x="7341" y="6640"/>
                    <a:pt x="7250" y="6640"/>
                  </a:cubicBezTo>
                  <a:cubicBezTo>
                    <a:pt x="7160" y="6640"/>
                    <a:pt x="7073" y="6672"/>
                    <a:pt x="7026" y="6735"/>
                  </a:cubicBezTo>
                  <a:cubicBezTo>
                    <a:pt x="6900" y="6829"/>
                    <a:pt x="6900" y="7081"/>
                    <a:pt x="7026" y="7176"/>
                  </a:cubicBezTo>
                  <a:lnTo>
                    <a:pt x="8475" y="8656"/>
                  </a:lnTo>
                  <a:cubicBezTo>
                    <a:pt x="8601" y="8751"/>
                    <a:pt x="8601" y="9003"/>
                    <a:pt x="8475" y="9129"/>
                  </a:cubicBezTo>
                  <a:cubicBezTo>
                    <a:pt x="8412" y="9176"/>
                    <a:pt x="8325" y="9200"/>
                    <a:pt x="8239" y="9200"/>
                  </a:cubicBezTo>
                  <a:cubicBezTo>
                    <a:pt x="8152" y="9200"/>
                    <a:pt x="8066" y="9176"/>
                    <a:pt x="8003" y="9129"/>
                  </a:cubicBezTo>
                  <a:lnTo>
                    <a:pt x="6459" y="7648"/>
                  </a:lnTo>
                  <a:cubicBezTo>
                    <a:pt x="6270" y="7459"/>
                    <a:pt x="6018" y="7396"/>
                    <a:pt x="5797" y="7396"/>
                  </a:cubicBezTo>
                  <a:cubicBezTo>
                    <a:pt x="5797" y="7144"/>
                    <a:pt x="5671" y="6924"/>
                    <a:pt x="5482" y="6735"/>
                  </a:cubicBezTo>
                  <a:cubicBezTo>
                    <a:pt x="5293" y="6514"/>
                    <a:pt x="5041" y="6451"/>
                    <a:pt x="4821" y="6388"/>
                  </a:cubicBezTo>
                  <a:cubicBezTo>
                    <a:pt x="4821" y="6167"/>
                    <a:pt x="4694" y="5947"/>
                    <a:pt x="4505" y="5726"/>
                  </a:cubicBezTo>
                  <a:cubicBezTo>
                    <a:pt x="4285" y="5537"/>
                    <a:pt x="4064" y="5474"/>
                    <a:pt x="3812" y="5411"/>
                  </a:cubicBezTo>
                  <a:cubicBezTo>
                    <a:pt x="3812" y="5191"/>
                    <a:pt x="3718" y="4939"/>
                    <a:pt x="3497" y="4750"/>
                  </a:cubicBezTo>
                  <a:cubicBezTo>
                    <a:pt x="3308" y="4561"/>
                    <a:pt x="3048" y="4466"/>
                    <a:pt x="2785" y="4466"/>
                  </a:cubicBezTo>
                  <a:cubicBezTo>
                    <a:pt x="2521" y="4466"/>
                    <a:pt x="2253" y="4561"/>
                    <a:pt x="2048" y="4750"/>
                  </a:cubicBezTo>
                  <a:lnTo>
                    <a:pt x="1544" y="5254"/>
                  </a:lnTo>
                  <a:lnTo>
                    <a:pt x="819" y="4561"/>
                  </a:lnTo>
                  <a:cubicBezTo>
                    <a:pt x="725" y="4435"/>
                    <a:pt x="725" y="4183"/>
                    <a:pt x="819" y="4088"/>
                  </a:cubicBezTo>
                  <a:lnTo>
                    <a:pt x="3875" y="1064"/>
                  </a:lnTo>
                  <a:cubicBezTo>
                    <a:pt x="3923" y="1001"/>
                    <a:pt x="4009" y="969"/>
                    <a:pt x="4100" y="969"/>
                  </a:cubicBezTo>
                  <a:close/>
                  <a:moveTo>
                    <a:pt x="5718" y="8089"/>
                  </a:moveTo>
                  <a:cubicBezTo>
                    <a:pt x="5805" y="8089"/>
                    <a:pt x="5892" y="8121"/>
                    <a:pt x="5955" y="8184"/>
                  </a:cubicBezTo>
                  <a:cubicBezTo>
                    <a:pt x="6081" y="8310"/>
                    <a:pt x="6081" y="8530"/>
                    <a:pt x="5955" y="8656"/>
                  </a:cubicBezTo>
                  <a:lnTo>
                    <a:pt x="4978" y="9633"/>
                  </a:lnTo>
                  <a:cubicBezTo>
                    <a:pt x="4915" y="9696"/>
                    <a:pt x="4821" y="9728"/>
                    <a:pt x="4730" y="9728"/>
                  </a:cubicBezTo>
                  <a:cubicBezTo>
                    <a:pt x="4639" y="9728"/>
                    <a:pt x="4553" y="9696"/>
                    <a:pt x="4505" y="9633"/>
                  </a:cubicBezTo>
                  <a:cubicBezTo>
                    <a:pt x="4379" y="9507"/>
                    <a:pt x="4379" y="9286"/>
                    <a:pt x="4505" y="9160"/>
                  </a:cubicBezTo>
                  <a:lnTo>
                    <a:pt x="5482" y="8184"/>
                  </a:lnTo>
                  <a:cubicBezTo>
                    <a:pt x="5545" y="8121"/>
                    <a:pt x="5632" y="8089"/>
                    <a:pt x="5718" y="8089"/>
                  </a:cubicBezTo>
                  <a:close/>
                  <a:moveTo>
                    <a:pt x="6616" y="8877"/>
                  </a:moveTo>
                  <a:lnTo>
                    <a:pt x="7467" y="9665"/>
                  </a:lnTo>
                  <a:cubicBezTo>
                    <a:pt x="7593" y="9759"/>
                    <a:pt x="7593" y="9980"/>
                    <a:pt x="7435" y="10106"/>
                  </a:cubicBezTo>
                  <a:cubicBezTo>
                    <a:pt x="7388" y="10169"/>
                    <a:pt x="7286" y="10200"/>
                    <a:pt x="7179" y="10200"/>
                  </a:cubicBezTo>
                  <a:cubicBezTo>
                    <a:pt x="7073" y="10200"/>
                    <a:pt x="6963" y="10169"/>
                    <a:pt x="6900" y="10106"/>
                  </a:cubicBezTo>
                  <a:lnTo>
                    <a:pt x="6207" y="9412"/>
                  </a:lnTo>
                  <a:lnTo>
                    <a:pt x="6427" y="9160"/>
                  </a:lnTo>
                  <a:cubicBezTo>
                    <a:pt x="6522" y="9097"/>
                    <a:pt x="6585" y="8971"/>
                    <a:pt x="6616" y="8877"/>
                  </a:cubicBezTo>
                  <a:close/>
                  <a:moveTo>
                    <a:pt x="7309" y="0"/>
                  </a:moveTo>
                  <a:cubicBezTo>
                    <a:pt x="7042" y="0"/>
                    <a:pt x="6774" y="103"/>
                    <a:pt x="6585" y="308"/>
                  </a:cubicBezTo>
                  <a:lnTo>
                    <a:pt x="5608" y="1284"/>
                  </a:lnTo>
                  <a:lnTo>
                    <a:pt x="4852" y="560"/>
                  </a:lnTo>
                  <a:cubicBezTo>
                    <a:pt x="4656" y="394"/>
                    <a:pt x="4409" y="307"/>
                    <a:pt x="4163" y="307"/>
                  </a:cubicBezTo>
                  <a:cubicBezTo>
                    <a:pt x="3897" y="307"/>
                    <a:pt x="3631" y="409"/>
                    <a:pt x="3434" y="623"/>
                  </a:cubicBezTo>
                  <a:lnTo>
                    <a:pt x="410" y="3647"/>
                  </a:lnTo>
                  <a:cubicBezTo>
                    <a:pt x="0" y="4025"/>
                    <a:pt x="0" y="4718"/>
                    <a:pt x="410" y="5096"/>
                  </a:cubicBezTo>
                  <a:lnTo>
                    <a:pt x="1103" y="5821"/>
                  </a:lnTo>
                  <a:cubicBezTo>
                    <a:pt x="725" y="6199"/>
                    <a:pt x="725" y="6829"/>
                    <a:pt x="1103" y="7239"/>
                  </a:cubicBezTo>
                  <a:cubicBezTo>
                    <a:pt x="1292" y="7428"/>
                    <a:pt x="1544" y="7491"/>
                    <a:pt x="1765" y="7554"/>
                  </a:cubicBezTo>
                  <a:cubicBezTo>
                    <a:pt x="1765" y="7774"/>
                    <a:pt x="1891" y="8026"/>
                    <a:pt x="2080" y="8215"/>
                  </a:cubicBezTo>
                  <a:cubicBezTo>
                    <a:pt x="2300" y="8404"/>
                    <a:pt x="2521" y="8499"/>
                    <a:pt x="2773" y="8530"/>
                  </a:cubicBezTo>
                  <a:cubicBezTo>
                    <a:pt x="2773" y="8751"/>
                    <a:pt x="2867" y="9003"/>
                    <a:pt x="3088" y="9192"/>
                  </a:cubicBezTo>
                  <a:cubicBezTo>
                    <a:pt x="3277" y="9381"/>
                    <a:pt x="3497" y="9475"/>
                    <a:pt x="3749" y="9507"/>
                  </a:cubicBezTo>
                  <a:cubicBezTo>
                    <a:pt x="3749" y="9759"/>
                    <a:pt x="3875" y="9980"/>
                    <a:pt x="4064" y="10169"/>
                  </a:cubicBezTo>
                  <a:cubicBezTo>
                    <a:pt x="4253" y="10373"/>
                    <a:pt x="4521" y="10476"/>
                    <a:pt x="4789" y="10476"/>
                  </a:cubicBezTo>
                  <a:cubicBezTo>
                    <a:pt x="5057" y="10476"/>
                    <a:pt x="5325" y="10373"/>
                    <a:pt x="5514" y="10169"/>
                  </a:cubicBezTo>
                  <a:lnTo>
                    <a:pt x="5766" y="9948"/>
                  </a:lnTo>
                  <a:lnTo>
                    <a:pt x="6459" y="10673"/>
                  </a:lnTo>
                  <a:cubicBezTo>
                    <a:pt x="6664" y="10862"/>
                    <a:pt x="6939" y="10956"/>
                    <a:pt x="7219" y="10956"/>
                  </a:cubicBezTo>
                  <a:cubicBezTo>
                    <a:pt x="7498" y="10956"/>
                    <a:pt x="7782" y="10862"/>
                    <a:pt x="8003" y="10673"/>
                  </a:cubicBezTo>
                  <a:cubicBezTo>
                    <a:pt x="8192" y="10452"/>
                    <a:pt x="8286" y="10232"/>
                    <a:pt x="8318" y="9980"/>
                  </a:cubicBezTo>
                  <a:cubicBezTo>
                    <a:pt x="8538" y="9980"/>
                    <a:pt x="8790" y="9885"/>
                    <a:pt x="8979" y="9665"/>
                  </a:cubicBezTo>
                  <a:cubicBezTo>
                    <a:pt x="9168" y="9475"/>
                    <a:pt x="9263" y="9255"/>
                    <a:pt x="9294" y="9003"/>
                  </a:cubicBezTo>
                  <a:cubicBezTo>
                    <a:pt x="9546" y="9003"/>
                    <a:pt x="9767" y="8877"/>
                    <a:pt x="9956" y="8688"/>
                  </a:cubicBezTo>
                  <a:cubicBezTo>
                    <a:pt x="10176" y="8499"/>
                    <a:pt x="10239" y="8247"/>
                    <a:pt x="10271" y="8026"/>
                  </a:cubicBezTo>
                  <a:cubicBezTo>
                    <a:pt x="10523" y="8026"/>
                    <a:pt x="10743" y="7900"/>
                    <a:pt x="10964" y="7711"/>
                  </a:cubicBezTo>
                  <a:cubicBezTo>
                    <a:pt x="11342" y="7302"/>
                    <a:pt x="11342" y="6640"/>
                    <a:pt x="10964" y="6262"/>
                  </a:cubicBezTo>
                  <a:lnTo>
                    <a:pt x="10680" y="5978"/>
                  </a:lnTo>
                  <a:lnTo>
                    <a:pt x="11594" y="5065"/>
                  </a:lnTo>
                  <a:cubicBezTo>
                    <a:pt x="11909" y="4687"/>
                    <a:pt x="11909" y="4057"/>
                    <a:pt x="11468" y="3647"/>
                  </a:cubicBezTo>
                  <a:lnTo>
                    <a:pt x="8034" y="308"/>
                  </a:lnTo>
                  <a:cubicBezTo>
                    <a:pt x="7845" y="103"/>
                    <a:pt x="7577" y="0"/>
                    <a:pt x="7309" y="0"/>
                  </a:cubicBezTo>
                  <a:close/>
                </a:path>
              </a:pathLst>
            </a:custGeom>
            <a:solidFill>
              <a:schemeClr val="bg1"/>
            </a:solidFill>
            <a:ln>
              <a:noFill/>
            </a:ln>
          </p:spPr>
          <p:txBody>
            <a:bodyPr spcFirstLastPara="1" wrap="square" lIns="121900" tIns="121900" rIns="121900" bIns="121900" anchor="ctr" anchorCtr="0">
              <a:noAutofit/>
            </a:bodyPr>
            <a:lstStyle/>
            <a:p>
              <a:endParaRPr sz="2400" dirty="0">
                <a:latin typeface="Calibri" panose="020F0502020204030204" pitchFamily="34" charset="0"/>
              </a:endParaRPr>
            </a:p>
          </p:txBody>
        </p:sp>
        <p:sp>
          <p:nvSpPr>
            <p:cNvPr id="42" name="Google Shape;6394;p67">
              <a:extLst>
                <a:ext uri="{FF2B5EF4-FFF2-40B4-BE49-F238E27FC236}">
                  <a16:creationId xmlns:a16="http://schemas.microsoft.com/office/drawing/2014/main" id="{B7ED18AA-A9E6-425D-8DE5-C873CE847DB3}"/>
                </a:ext>
              </a:extLst>
            </p:cNvPr>
            <p:cNvSpPr/>
            <p:nvPr/>
          </p:nvSpPr>
          <p:spPr>
            <a:xfrm>
              <a:off x="4833643" y="3476269"/>
              <a:ext cx="314791" cy="313131"/>
            </a:xfrm>
            <a:custGeom>
              <a:avLst/>
              <a:gdLst/>
              <a:ahLst/>
              <a:cxnLst/>
              <a:rect l="l" t="t" r="r" b="b"/>
              <a:pathLst>
                <a:path w="11752" h="11690" extrusionOk="0">
                  <a:moveTo>
                    <a:pt x="5923" y="694"/>
                  </a:moveTo>
                  <a:cubicBezTo>
                    <a:pt x="6490" y="694"/>
                    <a:pt x="6963" y="1166"/>
                    <a:pt x="6963" y="1765"/>
                  </a:cubicBezTo>
                  <a:cubicBezTo>
                    <a:pt x="6963" y="2332"/>
                    <a:pt x="6490" y="2805"/>
                    <a:pt x="5923" y="2805"/>
                  </a:cubicBezTo>
                  <a:cubicBezTo>
                    <a:pt x="5325" y="2805"/>
                    <a:pt x="4852" y="2332"/>
                    <a:pt x="4852" y="1765"/>
                  </a:cubicBezTo>
                  <a:cubicBezTo>
                    <a:pt x="4852" y="1229"/>
                    <a:pt x="5325" y="694"/>
                    <a:pt x="5923" y="694"/>
                  </a:cubicBezTo>
                  <a:close/>
                  <a:moveTo>
                    <a:pt x="2489" y="3466"/>
                  </a:moveTo>
                  <a:cubicBezTo>
                    <a:pt x="2678" y="3466"/>
                    <a:pt x="2836" y="3624"/>
                    <a:pt x="2836" y="3813"/>
                  </a:cubicBezTo>
                  <a:lnTo>
                    <a:pt x="2836" y="4916"/>
                  </a:lnTo>
                  <a:cubicBezTo>
                    <a:pt x="2678" y="4947"/>
                    <a:pt x="2584" y="5042"/>
                    <a:pt x="2458" y="5168"/>
                  </a:cubicBezTo>
                  <a:cubicBezTo>
                    <a:pt x="2363" y="5231"/>
                    <a:pt x="2300" y="5357"/>
                    <a:pt x="2237" y="5420"/>
                  </a:cubicBezTo>
                  <a:cubicBezTo>
                    <a:pt x="2174" y="5357"/>
                    <a:pt x="2143" y="5262"/>
                    <a:pt x="2143" y="5199"/>
                  </a:cubicBezTo>
                  <a:lnTo>
                    <a:pt x="2143" y="3813"/>
                  </a:lnTo>
                  <a:cubicBezTo>
                    <a:pt x="2143" y="3624"/>
                    <a:pt x="2300" y="3466"/>
                    <a:pt x="2489" y="3466"/>
                  </a:cubicBezTo>
                  <a:close/>
                  <a:moveTo>
                    <a:pt x="9326" y="3466"/>
                  </a:moveTo>
                  <a:cubicBezTo>
                    <a:pt x="9546" y="3466"/>
                    <a:pt x="9704" y="3624"/>
                    <a:pt x="9704" y="3813"/>
                  </a:cubicBezTo>
                  <a:lnTo>
                    <a:pt x="9704" y="5199"/>
                  </a:lnTo>
                  <a:cubicBezTo>
                    <a:pt x="9704" y="5262"/>
                    <a:pt x="9641" y="5357"/>
                    <a:pt x="9578" y="5420"/>
                  </a:cubicBezTo>
                  <a:cubicBezTo>
                    <a:pt x="9546" y="5294"/>
                    <a:pt x="9452" y="5231"/>
                    <a:pt x="9389" y="5168"/>
                  </a:cubicBezTo>
                  <a:cubicBezTo>
                    <a:pt x="9263" y="5042"/>
                    <a:pt x="9137" y="4947"/>
                    <a:pt x="8979" y="4916"/>
                  </a:cubicBezTo>
                  <a:lnTo>
                    <a:pt x="8979" y="3813"/>
                  </a:lnTo>
                  <a:cubicBezTo>
                    <a:pt x="9011" y="3624"/>
                    <a:pt x="9168" y="3466"/>
                    <a:pt x="9326" y="3466"/>
                  </a:cubicBezTo>
                  <a:close/>
                  <a:moveTo>
                    <a:pt x="5923" y="3466"/>
                  </a:moveTo>
                  <a:cubicBezTo>
                    <a:pt x="6900" y="3466"/>
                    <a:pt x="7814" y="4096"/>
                    <a:pt x="8160" y="4947"/>
                  </a:cubicBezTo>
                  <a:cubicBezTo>
                    <a:pt x="8066" y="5010"/>
                    <a:pt x="8003" y="5042"/>
                    <a:pt x="7971" y="5105"/>
                  </a:cubicBezTo>
                  <a:lnTo>
                    <a:pt x="6081" y="6963"/>
                  </a:lnTo>
                  <a:cubicBezTo>
                    <a:pt x="6018" y="6995"/>
                    <a:pt x="5955" y="7089"/>
                    <a:pt x="5923" y="7152"/>
                  </a:cubicBezTo>
                  <a:cubicBezTo>
                    <a:pt x="5860" y="7089"/>
                    <a:pt x="5797" y="7026"/>
                    <a:pt x="5766" y="6963"/>
                  </a:cubicBezTo>
                  <a:lnTo>
                    <a:pt x="3876" y="5105"/>
                  </a:lnTo>
                  <a:cubicBezTo>
                    <a:pt x="3781" y="5042"/>
                    <a:pt x="3750" y="5010"/>
                    <a:pt x="3655" y="4947"/>
                  </a:cubicBezTo>
                  <a:cubicBezTo>
                    <a:pt x="4033" y="4096"/>
                    <a:pt x="4915" y="3466"/>
                    <a:pt x="5923" y="3466"/>
                  </a:cubicBezTo>
                  <a:close/>
                  <a:moveTo>
                    <a:pt x="10744" y="2049"/>
                  </a:moveTo>
                  <a:cubicBezTo>
                    <a:pt x="10964" y="2049"/>
                    <a:pt x="11122" y="2206"/>
                    <a:pt x="11122" y="2395"/>
                  </a:cubicBezTo>
                  <a:lnTo>
                    <a:pt x="11122" y="6144"/>
                  </a:lnTo>
                  <a:lnTo>
                    <a:pt x="11059" y="6144"/>
                  </a:lnTo>
                  <a:cubicBezTo>
                    <a:pt x="11059" y="6333"/>
                    <a:pt x="11027" y="6491"/>
                    <a:pt x="10901" y="6648"/>
                  </a:cubicBezTo>
                  <a:lnTo>
                    <a:pt x="9263" y="9421"/>
                  </a:lnTo>
                  <a:cubicBezTo>
                    <a:pt x="9105" y="9673"/>
                    <a:pt x="9011" y="9956"/>
                    <a:pt x="9011" y="10271"/>
                  </a:cubicBezTo>
                  <a:lnTo>
                    <a:pt x="9011" y="10933"/>
                  </a:lnTo>
                  <a:lnTo>
                    <a:pt x="6270" y="10933"/>
                  </a:lnTo>
                  <a:lnTo>
                    <a:pt x="6270" y="8097"/>
                  </a:lnTo>
                  <a:cubicBezTo>
                    <a:pt x="6270" y="7845"/>
                    <a:pt x="6396" y="7593"/>
                    <a:pt x="6585" y="7404"/>
                  </a:cubicBezTo>
                  <a:lnTo>
                    <a:pt x="8475" y="5546"/>
                  </a:lnTo>
                  <a:cubicBezTo>
                    <a:pt x="8538" y="5483"/>
                    <a:pt x="8625" y="5451"/>
                    <a:pt x="8712" y="5451"/>
                  </a:cubicBezTo>
                  <a:cubicBezTo>
                    <a:pt x="8798" y="5451"/>
                    <a:pt x="8885" y="5483"/>
                    <a:pt x="8948" y="5546"/>
                  </a:cubicBezTo>
                  <a:cubicBezTo>
                    <a:pt x="9074" y="5672"/>
                    <a:pt x="9074" y="5892"/>
                    <a:pt x="8948" y="6018"/>
                  </a:cubicBezTo>
                  <a:lnTo>
                    <a:pt x="7751" y="7215"/>
                  </a:lnTo>
                  <a:cubicBezTo>
                    <a:pt x="7656" y="7310"/>
                    <a:pt x="7656" y="7562"/>
                    <a:pt x="7751" y="7656"/>
                  </a:cubicBezTo>
                  <a:cubicBezTo>
                    <a:pt x="7814" y="7719"/>
                    <a:pt x="7908" y="7751"/>
                    <a:pt x="7999" y="7751"/>
                  </a:cubicBezTo>
                  <a:cubicBezTo>
                    <a:pt x="8089" y="7751"/>
                    <a:pt x="8176" y="7719"/>
                    <a:pt x="8223" y="7656"/>
                  </a:cubicBezTo>
                  <a:lnTo>
                    <a:pt x="10082" y="5829"/>
                  </a:lnTo>
                  <a:cubicBezTo>
                    <a:pt x="10271" y="5609"/>
                    <a:pt x="10397" y="5388"/>
                    <a:pt x="10397" y="5105"/>
                  </a:cubicBezTo>
                  <a:lnTo>
                    <a:pt x="10397" y="2395"/>
                  </a:lnTo>
                  <a:cubicBezTo>
                    <a:pt x="10397" y="2206"/>
                    <a:pt x="10555" y="2049"/>
                    <a:pt x="10744" y="2049"/>
                  </a:cubicBezTo>
                  <a:close/>
                  <a:moveTo>
                    <a:pt x="1103" y="2080"/>
                  </a:moveTo>
                  <a:cubicBezTo>
                    <a:pt x="1292" y="2080"/>
                    <a:pt x="1450" y="2238"/>
                    <a:pt x="1450" y="2427"/>
                  </a:cubicBezTo>
                  <a:lnTo>
                    <a:pt x="1450" y="5168"/>
                  </a:lnTo>
                  <a:cubicBezTo>
                    <a:pt x="1450" y="5420"/>
                    <a:pt x="1576" y="5672"/>
                    <a:pt x="1796" y="5861"/>
                  </a:cubicBezTo>
                  <a:lnTo>
                    <a:pt x="3624" y="7719"/>
                  </a:lnTo>
                  <a:cubicBezTo>
                    <a:pt x="3687" y="7782"/>
                    <a:pt x="3781" y="7814"/>
                    <a:pt x="3872" y="7814"/>
                  </a:cubicBezTo>
                  <a:cubicBezTo>
                    <a:pt x="3962" y="7814"/>
                    <a:pt x="4049" y="7782"/>
                    <a:pt x="4096" y="7719"/>
                  </a:cubicBezTo>
                  <a:cubicBezTo>
                    <a:pt x="4222" y="7593"/>
                    <a:pt x="4222" y="7373"/>
                    <a:pt x="4096" y="7247"/>
                  </a:cubicBezTo>
                  <a:lnTo>
                    <a:pt x="2930" y="6050"/>
                  </a:lnTo>
                  <a:cubicBezTo>
                    <a:pt x="2804" y="5955"/>
                    <a:pt x="2804" y="5703"/>
                    <a:pt x="2930" y="5577"/>
                  </a:cubicBezTo>
                  <a:cubicBezTo>
                    <a:pt x="2978" y="5530"/>
                    <a:pt x="3064" y="5506"/>
                    <a:pt x="3155" y="5506"/>
                  </a:cubicBezTo>
                  <a:cubicBezTo>
                    <a:pt x="3245" y="5506"/>
                    <a:pt x="3340" y="5530"/>
                    <a:pt x="3403" y="5577"/>
                  </a:cubicBezTo>
                  <a:lnTo>
                    <a:pt x="5293" y="7436"/>
                  </a:lnTo>
                  <a:cubicBezTo>
                    <a:pt x="5482" y="7625"/>
                    <a:pt x="5608" y="7877"/>
                    <a:pt x="5608" y="8161"/>
                  </a:cubicBezTo>
                  <a:lnTo>
                    <a:pt x="5608" y="10996"/>
                  </a:lnTo>
                  <a:lnTo>
                    <a:pt x="2836" y="10996"/>
                  </a:lnTo>
                  <a:lnTo>
                    <a:pt x="2836" y="10303"/>
                  </a:lnTo>
                  <a:cubicBezTo>
                    <a:pt x="2804" y="10051"/>
                    <a:pt x="2710" y="9736"/>
                    <a:pt x="2552" y="9452"/>
                  </a:cubicBezTo>
                  <a:lnTo>
                    <a:pt x="914" y="6680"/>
                  </a:lnTo>
                  <a:cubicBezTo>
                    <a:pt x="851" y="6522"/>
                    <a:pt x="757" y="6333"/>
                    <a:pt x="757" y="6176"/>
                  </a:cubicBezTo>
                  <a:lnTo>
                    <a:pt x="757" y="2427"/>
                  </a:lnTo>
                  <a:cubicBezTo>
                    <a:pt x="757" y="2238"/>
                    <a:pt x="914" y="2080"/>
                    <a:pt x="1103" y="2080"/>
                  </a:cubicBezTo>
                  <a:close/>
                  <a:moveTo>
                    <a:pt x="5860" y="1"/>
                  </a:moveTo>
                  <a:cubicBezTo>
                    <a:pt x="4915" y="1"/>
                    <a:pt x="4128" y="788"/>
                    <a:pt x="4128" y="1734"/>
                  </a:cubicBezTo>
                  <a:cubicBezTo>
                    <a:pt x="4128" y="2206"/>
                    <a:pt x="4348" y="2647"/>
                    <a:pt x="4695" y="2994"/>
                  </a:cubicBezTo>
                  <a:cubicBezTo>
                    <a:pt x="4411" y="3120"/>
                    <a:pt x="4191" y="3214"/>
                    <a:pt x="3939" y="3435"/>
                  </a:cubicBezTo>
                  <a:cubicBezTo>
                    <a:pt x="3750" y="3592"/>
                    <a:pt x="3592" y="3750"/>
                    <a:pt x="3435" y="3939"/>
                  </a:cubicBezTo>
                  <a:lnTo>
                    <a:pt x="3435" y="3813"/>
                  </a:lnTo>
                  <a:cubicBezTo>
                    <a:pt x="3435" y="3246"/>
                    <a:pt x="2962" y="2805"/>
                    <a:pt x="2395" y="2805"/>
                  </a:cubicBezTo>
                  <a:cubicBezTo>
                    <a:pt x="2300" y="2805"/>
                    <a:pt x="2174" y="2836"/>
                    <a:pt x="2048" y="2836"/>
                  </a:cubicBezTo>
                  <a:lnTo>
                    <a:pt x="2048" y="2427"/>
                  </a:lnTo>
                  <a:cubicBezTo>
                    <a:pt x="2048" y="1891"/>
                    <a:pt x="1576" y="1418"/>
                    <a:pt x="1040" y="1418"/>
                  </a:cubicBezTo>
                  <a:cubicBezTo>
                    <a:pt x="473" y="1418"/>
                    <a:pt x="0" y="1891"/>
                    <a:pt x="0" y="2427"/>
                  </a:cubicBezTo>
                  <a:lnTo>
                    <a:pt x="0" y="6176"/>
                  </a:lnTo>
                  <a:cubicBezTo>
                    <a:pt x="0" y="6491"/>
                    <a:pt x="95" y="6806"/>
                    <a:pt x="253" y="7026"/>
                  </a:cubicBezTo>
                  <a:lnTo>
                    <a:pt x="1891" y="9799"/>
                  </a:lnTo>
                  <a:cubicBezTo>
                    <a:pt x="1985" y="9956"/>
                    <a:pt x="2048" y="10145"/>
                    <a:pt x="2048" y="10303"/>
                  </a:cubicBezTo>
                  <a:lnTo>
                    <a:pt x="2048" y="11342"/>
                  </a:lnTo>
                  <a:cubicBezTo>
                    <a:pt x="2048" y="11532"/>
                    <a:pt x="2206" y="11689"/>
                    <a:pt x="2395" y="11689"/>
                  </a:cubicBezTo>
                  <a:lnTo>
                    <a:pt x="9294" y="11689"/>
                  </a:lnTo>
                  <a:cubicBezTo>
                    <a:pt x="9483" y="11689"/>
                    <a:pt x="9641" y="11532"/>
                    <a:pt x="9641" y="11342"/>
                  </a:cubicBezTo>
                  <a:lnTo>
                    <a:pt x="9641" y="10303"/>
                  </a:lnTo>
                  <a:cubicBezTo>
                    <a:pt x="9641" y="10114"/>
                    <a:pt x="9704" y="9956"/>
                    <a:pt x="9799" y="9799"/>
                  </a:cubicBezTo>
                  <a:lnTo>
                    <a:pt x="11468" y="7026"/>
                  </a:lnTo>
                  <a:cubicBezTo>
                    <a:pt x="11626" y="6774"/>
                    <a:pt x="11689" y="6491"/>
                    <a:pt x="11689" y="6176"/>
                  </a:cubicBezTo>
                  <a:lnTo>
                    <a:pt x="11689" y="2427"/>
                  </a:lnTo>
                  <a:cubicBezTo>
                    <a:pt x="11752" y="1891"/>
                    <a:pt x="11279" y="1418"/>
                    <a:pt x="10712" y="1418"/>
                  </a:cubicBezTo>
                  <a:cubicBezTo>
                    <a:pt x="10177" y="1418"/>
                    <a:pt x="9704" y="1891"/>
                    <a:pt x="9704" y="2427"/>
                  </a:cubicBezTo>
                  <a:lnTo>
                    <a:pt x="9704" y="2836"/>
                  </a:lnTo>
                  <a:cubicBezTo>
                    <a:pt x="9578" y="2805"/>
                    <a:pt x="9452" y="2805"/>
                    <a:pt x="9326" y="2805"/>
                  </a:cubicBezTo>
                  <a:cubicBezTo>
                    <a:pt x="8790" y="2805"/>
                    <a:pt x="8318" y="3246"/>
                    <a:pt x="8318" y="3813"/>
                  </a:cubicBezTo>
                  <a:lnTo>
                    <a:pt x="8318" y="3939"/>
                  </a:lnTo>
                  <a:cubicBezTo>
                    <a:pt x="8160" y="3750"/>
                    <a:pt x="8003" y="3592"/>
                    <a:pt x="7814" y="3435"/>
                  </a:cubicBezTo>
                  <a:cubicBezTo>
                    <a:pt x="7562" y="3246"/>
                    <a:pt x="7341" y="3088"/>
                    <a:pt x="7058" y="2994"/>
                  </a:cubicBezTo>
                  <a:cubicBezTo>
                    <a:pt x="7404" y="2647"/>
                    <a:pt x="7593" y="2206"/>
                    <a:pt x="7593" y="1734"/>
                  </a:cubicBezTo>
                  <a:cubicBezTo>
                    <a:pt x="7593" y="788"/>
                    <a:pt x="6806" y="1"/>
                    <a:pt x="5860" y="1"/>
                  </a:cubicBezTo>
                  <a:close/>
                </a:path>
              </a:pathLst>
            </a:custGeom>
            <a:solidFill>
              <a:schemeClr val="bg1"/>
            </a:solidFill>
            <a:ln>
              <a:noFill/>
            </a:ln>
          </p:spPr>
          <p:txBody>
            <a:bodyPr spcFirstLastPara="1" wrap="square" lIns="121900" tIns="121900" rIns="121900" bIns="121900" anchor="ctr" anchorCtr="0">
              <a:noAutofit/>
            </a:bodyPr>
            <a:lstStyle/>
            <a:p>
              <a:endParaRPr sz="2400" dirty="0">
                <a:latin typeface="Calibri" panose="020F0502020204030204" pitchFamily="34" charset="0"/>
              </a:endParaRPr>
            </a:p>
          </p:txBody>
        </p:sp>
        <p:pic>
          <p:nvPicPr>
            <p:cNvPr id="43" name="Graphic 42">
              <a:extLst>
                <a:ext uri="{FF2B5EF4-FFF2-40B4-BE49-F238E27FC236}">
                  <a16:creationId xmlns:a16="http://schemas.microsoft.com/office/drawing/2014/main" id="{A755C8A4-B22D-490A-A3C3-683C9917DD9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86645" y="1721279"/>
              <a:ext cx="295581" cy="464090"/>
            </a:xfrm>
            <a:prstGeom prst="rect">
              <a:avLst/>
            </a:prstGeom>
          </p:spPr>
        </p:pic>
        <p:sp>
          <p:nvSpPr>
            <p:cNvPr id="8" name="TextBox 7">
              <a:extLst>
                <a:ext uri="{FF2B5EF4-FFF2-40B4-BE49-F238E27FC236}">
                  <a16:creationId xmlns:a16="http://schemas.microsoft.com/office/drawing/2014/main" id="{18D94838-D56B-4267-9DA9-F17469F0E550}"/>
                </a:ext>
              </a:extLst>
            </p:cNvPr>
            <p:cNvSpPr txBox="1"/>
            <p:nvPr/>
          </p:nvSpPr>
          <p:spPr>
            <a:xfrm>
              <a:off x="4307593" y="1874268"/>
              <a:ext cx="1523139" cy="923330"/>
            </a:xfrm>
            <a:prstGeom prst="rect">
              <a:avLst/>
            </a:prstGeom>
            <a:noFill/>
          </p:spPr>
          <p:txBody>
            <a:bodyPr wrap="square" rtlCol="0">
              <a:spAutoFit/>
            </a:bodyPr>
            <a:lstStyle/>
            <a:p>
              <a:pPr algn="ctr" rtl="1"/>
              <a:r>
                <a:rPr lang="he-IL" sz="1800" b="1" dirty="0">
                  <a:solidFill>
                    <a:schemeClr val="bg1"/>
                  </a:solidFill>
                  <a:latin typeface="Arial" pitchFamily="34" charset="0"/>
                  <a:cs typeface="+mj-cs"/>
                </a:rPr>
                <a:t>תכנית אישית מותאמת וממוקדת באדם</a:t>
              </a:r>
            </a:p>
          </p:txBody>
        </p:sp>
      </p:grpSp>
    </p:spTree>
    <p:extLst>
      <p:ext uri="{BB962C8B-B14F-4D97-AF65-F5344CB8AC3E}">
        <p14:creationId xmlns:p14="http://schemas.microsoft.com/office/powerpoint/2010/main" val="1114807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cxnSp>
        <p:nvCxnSpPr>
          <p:cNvPr id="217" name="Google Shape;217;p32"/>
          <p:cNvCxnSpPr/>
          <p:nvPr/>
        </p:nvCxnSpPr>
        <p:spPr>
          <a:xfrm rot="10800000">
            <a:off x="3636300" y="2930775"/>
            <a:ext cx="1871400" cy="0"/>
          </a:xfrm>
          <a:prstGeom prst="straightConnector1">
            <a:avLst/>
          </a:prstGeom>
          <a:noFill/>
          <a:ln w="19050" cap="flat" cmpd="sng">
            <a:solidFill>
              <a:schemeClr val="lt1"/>
            </a:solidFill>
            <a:prstDash val="solid"/>
            <a:round/>
            <a:headEnd type="none" w="med" len="med"/>
            <a:tailEnd type="none" w="med" len="med"/>
          </a:ln>
        </p:spPr>
      </p:cxnSp>
      <p:sp>
        <p:nvSpPr>
          <p:cNvPr id="219" name="Google Shape;219;p32"/>
          <p:cNvSpPr txBox="1">
            <a:spLocks noGrp="1"/>
          </p:cNvSpPr>
          <p:nvPr>
            <p:ph type="ctrTitle"/>
          </p:nvPr>
        </p:nvSpPr>
        <p:spPr>
          <a:xfrm>
            <a:off x="4695825" y="1309246"/>
            <a:ext cx="3924578" cy="2250537"/>
          </a:xfrm>
          <a:prstGeom prst="rect">
            <a:avLst/>
          </a:prstGeom>
        </p:spPr>
        <p:txBody>
          <a:bodyPr spcFirstLastPara="1" wrap="square" lIns="182875" tIns="91425" rIns="91425" bIns="91425" anchor="ctr" anchorCtr="0">
            <a:noAutofit/>
          </a:bodyPr>
          <a:lstStyle/>
          <a:p>
            <a:pPr marL="0" lvl="0" indent="0" algn="r" rtl="0">
              <a:lnSpc>
                <a:spcPts val="4400"/>
              </a:lnSpc>
              <a:spcBef>
                <a:spcPts val="0"/>
              </a:spcBef>
              <a:spcAft>
                <a:spcPts val="0"/>
              </a:spcAft>
              <a:buNone/>
            </a:pPr>
            <a:r>
              <a:rPr lang="he-IL" sz="4400" b="1" dirty="0">
                <a:solidFill>
                  <a:schemeClr val="tx2"/>
                </a:solidFill>
                <a:latin typeface="Calibri" panose="020F0502020204030204" pitchFamily="34" charset="0"/>
                <a:cs typeface="Calibri" panose="020F0502020204030204" pitchFamily="34" charset="0"/>
              </a:rPr>
              <a:t>הזדקנות ומוגבלות שכלית התפתחותית</a:t>
            </a:r>
            <a:endParaRPr sz="3600" b="1" dirty="0">
              <a:solidFill>
                <a:schemeClr val="tx2"/>
              </a:solidFill>
              <a:latin typeface="Calibri" panose="020F0502020204030204" pitchFamily="34" charset="0"/>
              <a:cs typeface="Calibri" panose="020F0502020204030204" pitchFamily="34" charset="0"/>
            </a:endParaRPr>
          </a:p>
        </p:txBody>
      </p:sp>
      <p:sp>
        <p:nvSpPr>
          <p:cNvPr id="220" name="Google Shape;220;p32"/>
          <p:cNvSpPr txBox="1">
            <a:spLocks noGrp="1"/>
          </p:cNvSpPr>
          <p:nvPr>
            <p:ph type="subTitle" idx="1"/>
          </p:nvPr>
        </p:nvSpPr>
        <p:spPr>
          <a:xfrm>
            <a:off x="4572000" y="3620215"/>
            <a:ext cx="4048403" cy="84701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he-IL" b="1" dirty="0">
                <a:solidFill>
                  <a:schemeClr val="accent3"/>
                </a:solidFill>
                <a:latin typeface="Calibri" panose="020F0502020204030204" pitchFamily="34" charset="0"/>
                <a:cs typeface="Calibri" panose="020F0502020204030204" pitchFamily="34" charset="0"/>
              </a:rPr>
              <a:t>כתבה דר' דליה ניסים, מנהלת תוכניות לימודים </a:t>
            </a:r>
          </a:p>
          <a:p>
            <a:pPr marL="0" lvl="0" indent="0" algn="r" rtl="0">
              <a:lnSpc>
                <a:spcPts val="2500"/>
              </a:lnSpc>
              <a:spcBef>
                <a:spcPts val="0"/>
              </a:spcBef>
              <a:spcAft>
                <a:spcPts val="0"/>
              </a:spcAft>
              <a:buNone/>
            </a:pPr>
            <a:r>
              <a:rPr lang="he-IL" sz="1400" dirty="0">
                <a:solidFill>
                  <a:schemeClr val="accent3"/>
                </a:solidFill>
                <a:latin typeface="Calibri" panose="020F0502020204030204" pitchFamily="34" charset="0"/>
                <a:cs typeface="Calibri" panose="020F0502020204030204" pitchFamily="34" charset="0"/>
              </a:rPr>
              <a:t>מכון </a:t>
            </a:r>
            <a:r>
              <a:rPr lang="he-IL" sz="1400" dirty="0" err="1">
                <a:solidFill>
                  <a:schemeClr val="accent3"/>
                </a:solidFill>
                <a:latin typeface="Calibri" panose="020F0502020204030204" pitchFamily="34" charset="0"/>
                <a:cs typeface="Calibri" panose="020F0502020204030204" pitchFamily="34" charset="0"/>
              </a:rPr>
              <a:t>טראמפ</a:t>
            </a:r>
            <a:r>
              <a:rPr lang="he-IL" sz="1400" dirty="0">
                <a:solidFill>
                  <a:schemeClr val="accent3"/>
                </a:solidFill>
                <a:latin typeface="Calibri" panose="020F0502020204030204" pitchFamily="34" charset="0"/>
                <a:cs typeface="Calibri" panose="020F0502020204030204" pitchFamily="34" charset="0"/>
              </a:rPr>
              <a:t>, בית איזי שפירא</a:t>
            </a:r>
          </a:p>
        </p:txBody>
      </p:sp>
      <p:sp>
        <p:nvSpPr>
          <p:cNvPr id="6" name="Freeform: Shape 5">
            <a:extLst>
              <a:ext uri="{FF2B5EF4-FFF2-40B4-BE49-F238E27FC236}">
                <a16:creationId xmlns:a16="http://schemas.microsoft.com/office/drawing/2014/main" id="{71F9C080-88EC-4843-8F34-DF406F8E29DC}"/>
              </a:ext>
            </a:extLst>
          </p:cNvPr>
          <p:cNvSpPr/>
          <p:nvPr/>
        </p:nvSpPr>
        <p:spPr>
          <a:xfrm rot="18900000" flipH="1">
            <a:off x="-855391" y="-191385"/>
            <a:ext cx="4833469" cy="5888940"/>
          </a:xfrm>
          <a:custGeom>
            <a:avLst/>
            <a:gdLst>
              <a:gd name="connsiteX0" fmla="*/ 5090492 w 6134701"/>
              <a:gd name="connsiteY0" fmla="*/ 2911603 h 7474318"/>
              <a:gd name="connsiteX1" fmla="*/ 6134701 w 6134701"/>
              <a:gd name="connsiteY1" fmla="*/ 3955812 h 7474318"/>
              <a:gd name="connsiteX2" fmla="*/ 6134701 w 6134701"/>
              <a:gd name="connsiteY2" fmla="*/ 4622408 h 7474318"/>
              <a:gd name="connsiteX3" fmla="*/ 5612595 w 6134701"/>
              <a:gd name="connsiteY3" fmla="*/ 5144513 h 7474318"/>
              <a:gd name="connsiteX4" fmla="*/ 5612597 w 6134701"/>
              <a:gd name="connsiteY4" fmla="*/ 5144511 h 7474318"/>
              <a:gd name="connsiteX5" fmla="*/ 5090492 w 6134701"/>
              <a:gd name="connsiteY5" fmla="*/ 4622406 h 7474318"/>
              <a:gd name="connsiteX6" fmla="*/ 3641954 w 6134701"/>
              <a:gd name="connsiteY6" fmla="*/ 1463065 h 7474318"/>
              <a:gd name="connsiteX7" fmla="*/ 4870978 w 6134701"/>
              <a:gd name="connsiteY7" fmla="*/ 2692089 h 7474318"/>
              <a:gd name="connsiteX8" fmla="*/ 4870978 w 6134701"/>
              <a:gd name="connsiteY8" fmla="*/ 5730164 h 7474318"/>
              <a:gd name="connsiteX9" fmla="*/ 4256466 w 6134701"/>
              <a:gd name="connsiteY9" fmla="*/ 6344676 h 7474318"/>
              <a:gd name="connsiteX10" fmla="*/ 3641954 w 6134701"/>
              <a:gd name="connsiteY10" fmla="*/ 5730164 h 7474318"/>
              <a:gd name="connsiteX11" fmla="*/ 0 w 6134701"/>
              <a:gd name="connsiteY11" fmla="*/ 2194184 h 7474318"/>
              <a:gd name="connsiteX12" fmla="*/ 844953 w 6134701"/>
              <a:gd name="connsiteY12" fmla="*/ 1349232 h 7474318"/>
              <a:gd name="connsiteX13" fmla="*/ 844952 w 6134701"/>
              <a:gd name="connsiteY13" fmla="*/ 4539443 h 7474318"/>
              <a:gd name="connsiteX14" fmla="*/ 422476 w 6134701"/>
              <a:gd name="connsiteY14" fmla="*/ 4961919 h 7474318"/>
              <a:gd name="connsiteX15" fmla="*/ 0 w 6134701"/>
              <a:gd name="connsiteY15" fmla="*/ 4539443 h 7474318"/>
              <a:gd name="connsiteX16" fmla="*/ 2178889 w 6134701"/>
              <a:gd name="connsiteY16" fmla="*/ 0 h 7474318"/>
              <a:gd name="connsiteX17" fmla="*/ 3407913 w 6134701"/>
              <a:gd name="connsiteY17" fmla="*/ 1229024 h 7474318"/>
              <a:gd name="connsiteX18" fmla="*/ 3407912 w 6134701"/>
              <a:gd name="connsiteY18" fmla="*/ 6859806 h 7474318"/>
              <a:gd name="connsiteX19" fmla="*/ 2793400 w 6134701"/>
              <a:gd name="connsiteY19" fmla="*/ 7474318 h 7474318"/>
              <a:gd name="connsiteX20" fmla="*/ 2178888 w 6134701"/>
              <a:gd name="connsiteY20" fmla="*/ 6859806 h 7474318"/>
              <a:gd name="connsiteX21" fmla="*/ 1078348 w 6134701"/>
              <a:gd name="connsiteY21" fmla="*/ 1078640 h 7474318"/>
              <a:gd name="connsiteX22" fmla="*/ 1923300 w 6134701"/>
              <a:gd name="connsiteY22" fmla="*/ 233688 h 7474318"/>
              <a:gd name="connsiteX23" fmla="*/ 1923300 w 6134701"/>
              <a:gd name="connsiteY23" fmla="*/ 5155949 h 7474318"/>
              <a:gd name="connsiteX24" fmla="*/ 1500824 w 6134701"/>
              <a:gd name="connsiteY24" fmla="*/ 5578425 h 7474318"/>
              <a:gd name="connsiteX25" fmla="*/ 1078348 w 6134701"/>
              <a:gd name="connsiteY25" fmla="*/ 5155949 h 7474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34701" h="7474318">
                <a:moveTo>
                  <a:pt x="5090492" y="2911603"/>
                </a:moveTo>
                <a:lnTo>
                  <a:pt x="6134701" y="3955812"/>
                </a:lnTo>
                <a:lnTo>
                  <a:pt x="6134701" y="4622408"/>
                </a:lnTo>
                <a:cubicBezTo>
                  <a:pt x="6134701" y="4910759"/>
                  <a:pt x="5900947" y="5144513"/>
                  <a:pt x="5612595" y="5144513"/>
                </a:cubicBezTo>
                <a:lnTo>
                  <a:pt x="5612597" y="5144511"/>
                </a:lnTo>
                <a:cubicBezTo>
                  <a:pt x="5324246" y="5144511"/>
                  <a:pt x="5090492" y="4910757"/>
                  <a:pt x="5090492" y="4622406"/>
                </a:cubicBezTo>
                <a:close/>
                <a:moveTo>
                  <a:pt x="3641954" y="1463065"/>
                </a:moveTo>
                <a:lnTo>
                  <a:pt x="4870978" y="2692089"/>
                </a:lnTo>
                <a:lnTo>
                  <a:pt x="4870978" y="5730164"/>
                </a:lnTo>
                <a:cubicBezTo>
                  <a:pt x="4870978" y="6069550"/>
                  <a:pt x="4595852" y="6344676"/>
                  <a:pt x="4256466" y="6344676"/>
                </a:cubicBezTo>
                <a:cubicBezTo>
                  <a:pt x="3917080" y="6344676"/>
                  <a:pt x="3641954" y="6069550"/>
                  <a:pt x="3641954" y="5730164"/>
                </a:cubicBezTo>
                <a:close/>
                <a:moveTo>
                  <a:pt x="0" y="2194184"/>
                </a:moveTo>
                <a:lnTo>
                  <a:pt x="844953" y="1349232"/>
                </a:lnTo>
                <a:lnTo>
                  <a:pt x="844952" y="4539443"/>
                </a:lnTo>
                <a:cubicBezTo>
                  <a:pt x="844952" y="4772770"/>
                  <a:pt x="655803" y="4961919"/>
                  <a:pt x="422476" y="4961919"/>
                </a:cubicBezTo>
                <a:cubicBezTo>
                  <a:pt x="189149" y="4961919"/>
                  <a:pt x="1" y="4772770"/>
                  <a:pt x="0" y="4539443"/>
                </a:cubicBezTo>
                <a:close/>
                <a:moveTo>
                  <a:pt x="2178889" y="0"/>
                </a:moveTo>
                <a:lnTo>
                  <a:pt x="3407913" y="1229024"/>
                </a:lnTo>
                <a:lnTo>
                  <a:pt x="3407912" y="6859806"/>
                </a:lnTo>
                <a:cubicBezTo>
                  <a:pt x="3407913" y="7199192"/>
                  <a:pt x="3132786" y="7474318"/>
                  <a:pt x="2793400" y="7474318"/>
                </a:cubicBezTo>
                <a:cubicBezTo>
                  <a:pt x="2454014" y="7474318"/>
                  <a:pt x="2178888" y="7199192"/>
                  <a:pt x="2178888" y="6859806"/>
                </a:cubicBezTo>
                <a:close/>
                <a:moveTo>
                  <a:pt x="1078348" y="1078640"/>
                </a:moveTo>
                <a:lnTo>
                  <a:pt x="1923300" y="233688"/>
                </a:lnTo>
                <a:lnTo>
                  <a:pt x="1923300" y="5155949"/>
                </a:lnTo>
                <a:cubicBezTo>
                  <a:pt x="1923300" y="5389276"/>
                  <a:pt x="1734151" y="5578425"/>
                  <a:pt x="1500824" y="5578425"/>
                </a:cubicBezTo>
                <a:cubicBezTo>
                  <a:pt x="1267497" y="5578425"/>
                  <a:pt x="1078348" y="5389276"/>
                  <a:pt x="1078348" y="5155949"/>
                </a:cubicBezTo>
                <a:close/>
              </a:path>
            </a:pathLst>
          </a:custGeom>
          <a:blipFill dpi="0" rotWithShape="0">
            <a:blip r:embed="rId3" cstate="screen">
              <a:extLst>
                <a:ext uri="{28A0092B-C50C-407E-A947-70E740481C1C}">
                  <a14:useLocalDpi xmlns:a14="http://schemas.microsoft.com/office/drawing/2010/main"/>
                </a:ext>
              </a:extLst>
            </a:blip>
            <a:srcRect/>
            <a:stretch>
              <a:fillRect/>
            </a:stretch>
          </a:blipFill>
          <a:ln>
            <a:noFill/>
          </a:ln>
          <a:effectLst>
            <a:outerShdw blurRad="292100" dir="11280000" algn="ctr" rotWithShape="0">
              <a:srgbClr val="242A34">
                <a:alpha val="24706"/>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3" name="Straight Connector 2">
            <a:extLst>
              <a:ext uri="{FF2B5EF4-FFF2-40B4-BE49-F238E27FC236}">
                <a16:creationId xmlns:a16="http://schemas.microsoft.com/office/drawing/2014/main" id="{D23D3CB3-4E02-48F0-A9C6-34B7958B4911}"/>
              </a:ext>
            </a:extLst>
          </p:cNvPr>
          <p:cNvCxnSpPr>
            <a:cxnSpLocks/>
          </p:cNvCxnSpPr>
          <p:nvPr/>
        </p:nvCxnSpPr>
        <p:spPr>
          <a:xfrm flipH="1">
            <a:off x="5114925" y="3409950"/>
            <a:ext cx="3362325"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32A4AF31-4D3A-4E09-B3F3-77029FF87F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72000" y="215185"/>
            <a:ext cx="1227664" cy="1227664"/>
          </a:xfrm>
          <a:prstGeom prst="rect">
            <a:avLst/>
          </a:prstGeom>
        </p:spPr>
      </p:pic>
      <p:pic>
        <p:nvPicPr>
          <p:cNvPr id="11" name="Picture 10">
            <a:extLst>
              <a:ext uri="{FF2B5EF4-FFF2-40B4-BE49-F238E27FC236}">
                <a16:creationId xmlns:a16="http://schemas.microsoft.com/office/drawing/2014/main" id="{9EA4042A-2B02-4847-97B4-EB815091D05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463902" y="462236"/>
            <a:ext cx="2083504" cy="847010"/>
          </a:xfrm>
          <a:prstGeom prst="rect">
            <a:avLst/>
          </a:prstGeom>
        </p:spPr>
      </p:pic>
    </p:spTree>
    <p:extLst>
      <p:ext uri="{BB962C8B-B14F-4D97-AF65-F5344CB8AC3E}">
        <p14:creationId xmlns:p14="http://schemas.microsoft.com/office/powerpoint/2010/main" val="3239220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37"/>
          <p:cNvPicPr preferRelativeResize="0"/>
          <p:nvPr/>
        </p:nvPicPr>
        <p:blipFill>
          <a:blip r:embed="rId3" cstate="screen">
            <a:extLst>
              <a:ext uri="{28A0092B-C50C-407E-A947-70E740481C1C}">
                <a14:useLocalDpi xmlns:a14="http://schemas.microsoft.com/office/drawing/2010/main"/>
              </a:ext>
            </a:extLst>
          </a:blip>
          <a:srcRect/>
          <a:stretch/>
        </p:blipFill>
        <p:spPr>
          <a:xfrm>
            <a:off x="4851773" y="1159113"/>
            <a:ext cx="4292227" cy="2825275"/>
          </a:xfrm>
          <a:prstGeom prst="rect">
            <a:avLst/>
          </a:prstGeom>
          <a:noFill/>
          <a:ln>
            <a:noFill/>
          </a:ln>
        </p:spPr>
      </p:pic>
      <p:sp>
        <p:nvSpPr>
          <p:cNvPr id="5" name="Subtitle 4">
            <a:extLst>
              <a:ext uri="{FF2B5EF4-FFF2-40B4-BE49-F238E27FC236}">
                <a16:creationId xmlns:a16="http://schemas.microsoft.com/office/drawing/2014/main" id="{CCE68073-1280-4179-8232-027196252EFA}"/>
              </a:ext>
            </a:extLst>
          </p:cNvPr>
          <p:cNvSpPr>
            <a:spLocks noGrp="1"/>
          </p:cNvSpPr>
          <p:nvPr>
            <p:ph type="subTitle" idx="1"/>
          </p:nvPr>
        </p:nvSpPr>
        <p:spPr>
          <a:xfrm>
            <a:off x="279773" y="1152547"/>
            <a:ext cx="4505325" cy="2825274"/>
          </a:xfrm>
        </p:spPr>
        <p:txBody>
          <a:bodyPr/>
          <a:lstStyle/>
          <a:p>
            <a:pPr marL="285750" indent="-285750" algn="r" rtl="1">
              <a:lnSpc>
                <a:spcPts val="2100"/>
              </a:lnSpc>
              <a:buClr>
                <a:schemeClr val="tx1"/>
              </a:buClr>
              <a:buFont typeface="Arial" panose="020B0604020202020204" pitchFamily="34" charset="0"/>
              <a:buChar char="•"/>
            </a:pPr>
            <a:r>
              <a:rPr lang="he-IL" dirty="0">
                <a:solidFill>
                  <a:schemeClr val="tx1"/>
                </a:solidFill>
                <a:latin typeface="Calibri" panose="020F0502020204030204" pitchFamily="34" charset="0"/>
                <a:cs typeface="Calibri" panose="020F0502020204030204" pitchFamily="34" charset="0"/>
              </a:rPr>
              <a:t>בעשורים האחרונים הוגדרו אנשים מזדקנים עם מש"ה </a:t>
            </a:r>
            <a:r>
              <a:rPr lang="he-IL" b="1" dirty="0">
                <a:solidFill>
                  <a:schemeClr val="tx1"/>
                </a:solidFill>
                <a:latin typeface="Calibri" panose="020F0502020204030204" pitchFamily="34" charset="0"/>
                <a:cs typeface="Calibri" panose="020F0502020204030204" pitchFamily="34" charset="0"/>
              </a:rPr>
              <a:t>כקבוצת אוכלוסייה נפרדת הזקוקה להתייחסות פרטנית.</a:t>
            </a:r>
            <a:br>
              <a:rPr lang="en-US" b="1" dirty="0">
                <a:solidFill>
                  <a:schemeClr val="tx1"/>
                </a:solidFill>
                <a:latin typeface="Calibri" panose="020F0502020204030204" pitchFamily="34" charset="0"/>
                <a:cs typeface="Calibri" panose="020F0502020204030204" pitchFamily="34" charset="0"/>
              </a:rPr>
            </a:br>
            <a:r>
              <a:rPr lang="he-IL" b="1" dirty="0">
                <a:solidFill>
                  <a:schemeClr val="tx1"/>
                </a:solidFill>
                <a:latin typeface="Calibri" panose="020F0502020204030204" pitchFamily="34" charset="0"/>
                <a:cs typeface="Calibri" panose="020F0502020204030204" pitchFamily="34" charset="0"/>
              </a:rPr>
              <a:t> </a:t>
            </a:r>
          </a:p>
          <a:p>
            <a:pPr marL="285750" indent="-285750" algn="r" rtl="1">
              <a:lnSpc>
                <a:spcPts val="2100"/>
              </a:lnSpc>
              <a:buClr>
                <a:schemeClr val="tx1"/>
              </a:buClr>
              <a:buFont typeface="Arial" panose="020B0604020202020204" pitchFamily="34" charset="0"/>
              <a:buChar char="•"/>
            </a:pPr>
            <a:r>
              <a:rPr lang="he-IL" dirty="0">
                <a:solidFill>
                  <a:schemeClr val="tx1"/>
                </a:solidFill>
                <a:latin typeface="Calibri" panose="020F0502020204030204" pitchFamily="34" charset="0"/>
                <a:cs typeface="Calibri" panose="020F0502020204030204" pitchFamily="34" charset="0"/>
              </a:rPr>
              <a:t>יותר אנשים עם מש"ה מגיעים לגיל זקנה כאשר תוחלת החיים שלהם מתקרבת לזו של האוכלוסייה הכללית.</a:t>
            </a:r>
            <a:br>
              <a:rPr lang="en-US" dirty="0">
                <a:solidFill>
                  <a:schemeClr val="tx1"/>
                </a:solidFill>
                <a:latin typeface="Calibri" panose="020F0502020204030204" pitchFamily="34" charset="0"/>
                <a:cs typeface="Calibri" panose="020F0502020204030204" pitchFamily="34" charset="0"/>
              </a:rPr>
            </a:br>
            <a:endParaRPr lang="he-IL" dirty="0">
              <a:solidFill>
                <a:schemeClr val="tx1"/>
              </a:solidFill>
              <a:latin typeface="Calibri" panose="020F0502020204030204" pitchFamily="34" charset="0"/>
              <a:cs typeface="Calibri" panose="020F0502020204030204" pitchFamily="34" charset="0"/>
            </a:endParaRPr>
          </a:p>
          <a:p>
            <a:pPr marL="285750" indent="-285750" algn="r" rtl="1">
              <a:lnSpc>
                <a:spcPts val="2100"/>
              </a:lnSpc>
              <a:buClr>
                <a:schemeClr val="tx1"/>
              </a:buClr>
              <a:buFont typeface="Arial" panose="020B0604020202020204" pitchFamily="34" charset="0"/>
              <a:buChar char="•"/>
            </a:pPr>
            <a:r>
              <a:rPr lang="he-IL" dirty="0">
                <a:solidFill>
                  <a:schemeClr val="tx1"/>
                </a:solidFill>
                <a:latin typeface="Calibri" panose="020F0502020204030204" pitchFamily="34" charset="0"/>
                <a:cs typeface="Calibri" panose="020F0502020204030204" pitchFamily="34" charset="0"/>
              </a:rPr>
              <a:t>זו אחת הקבוצות </a:t>
            </a:r>
            <a:r>
              <a:rPr lang="he-IL" b="1" dirty="0">
                <a:solidFill>
                  <a:schemeClr val="tx1"/>
                </a:solidFill>
                <a:latin typeface="Calibri" panose="020F0502020204030204" pitchFamily="34" charset="0"/>
                <a:cs typeface="Calibri" panose="020F0502020204030204" pitchFamily="34" charset="0"/>
              </a:rPr>
              <a:t>החלשות והפגיעות ביותר </a:t>
            </a:r>
            <a:r>
              <a:rPr lang="he-IL" dirty="0">
                <a:solidFill>
                  <a:schemeClr val="tx1"/>
                </a:solidFill>
                <a:latin typeface="Calibri" panose="020F0502020204030204" pitchFamily="34" charset="0"/>
                <a:cs typeface="Calibri" panose="020F0502020204030204" pitchFamily="34" charset="0"/>
              </a:rPr>
              <a:t>מקרב האנשים עם נכויות. הפגיעות נובעת מ:</a:t>
            </a:r>
          </a:p>
          <a:p>
            <a:pPr marL="596900" lvl="1" algn="r" rtl="1">
              <a:lnSpc>
                <a:spcPts val="2100"/>
              </a:lnSpc>
              <a:buClr>
                <a:schemeClr val="tx1"/>
              </a:buClr>
              <a:buNone/>
            </a:pPr>
            <a:r>
              <a:rPr lang="he-IL" sz="1400" dirty="0">
                <a:solidFill>
                  <a:schemeClr val="tx1"/>
                </a:solidFill>
                <a:latin typeface="Calibri" panose="020F0502020204030204" pitchFamily="34" charset="0"/>
                <a:cs typeface="Calibri" panose="020F0502020204030204" pitchFamily="34" charset="0"/>
              </a:rPr>
              <a:t>א. </a:t>
            </a:r>
            <a:r>
              <a:rPr lang="he-IL" sz="1400" b="1" dirty="0">
                <a:solidFill>
                  <a:schemeClr val="tx1"/>
                </a:solidFill>
                <a:latin typeface="Calibri" panose="020F0502020204030204" pitchFamily="34" charset="0"/>
                <a:cs typeface="Calibri" panose="020F0502020204030204" pitchFamily="34" charset="0"/>
              </a:rPr>
              <a:t>תלות בזולת </a:t>
            </a:r>
            <a:r>
              <a:rPr lang="he-IL" sz="1400" dirty="0">
                <a:solidFill>
                  <a:schemeClr val="tx1"/>
                </a:solidFill>
                <a:latin typeface="Calibri" panose="020F0502020204030204" pitchFamily="34" charset="0"/>
                <a:cs typeface="Calibri" panose="020F0502020204030204" pitchFamily="34" charset="0"/>
              </a:rPr>
              <a:t>שהולכת וגדלה ככל שפוחתת רמת תפקודם</a:t>
            </a:r>
            <a:br>
              <a:rPr lang="en-US" sz="1400" dirty="0">
                <a:solidFill>
                  <a:schemeClr val="tx1"/>
                </a:solidFill>
                <a:latin typeface="Calibri" panose="020F0502020204030204" pitchFamily="34" charset="0"/>
                <a:cs typeface="Calibri" panose="020F0502020204030204" pitchFamily="34" charset="0"/>
              </a:rPr>
            </a:br>
            <a:r>
              <a:rPr lang="he-IL" sz="1400" dirty="0">
                <a:solidFill>
                  <a:schemeClr val="tx1"/>
                </a:solidFill>
                <a:latin typeface="Calibri" panose="020F0502020204030204" pitchFamily="34" charset="0"/>
                <a:cs typeface="Calibri" panose="020F0502020204030204" pitchFamily="34" charset="0"/>
              </a:rPr>
              <a:t>ב. </a:t>
            </a:r>
            <a:r>
              <a:rPr lang="he-IL" sz="1400" b="1" dirty="0">
                <a:solidFill>
                  <a:schemeClr val="tx1"/>
                </a:solidFill>
                <a:latin typeface="Calibri" panose="020F0502020204030204" pitchFamily="34" charset="0"/>
                <a:cs typeface="Calibri" panose="020F0502020204030204" pitchFamily="34" charset="0"/>
              </a:rPr>
              <a:t>היעדר רשת מספקת של תמיכה </a:t>
            </a:r>
            <a:r>
              <a:rPr lang="he-IL" sz="1400" dirty="0">
                <a:solidFill>
                  <a:schemeClr val="tx1"/>
                </a:solidFill>
                <a:latin typeface="Calibri" panose="020F0502020204030204" pitchFamily="34" charset="0"/>
                <a:cs typeface="Calibri" panose="020F0502020204030204" pitchFamily="34" charset="0"/>
              </a:rPr>
              <a:t>משפחתית וחברתית</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D969BB-F304-47E7-8705-DB719B2A62E2}"/>
              </a:ext>
            </a:extLst>
          </p:cNvPr>
          <p:cNvSpPr/>
          <p:nvPr/>
        </p:nvSpPr>
        <p:spPr>
          <a:xfrm>
            <a:off x="19112" y="0"/>
            <a:ext cx="9144000" cy="5143500"/>
          </a:xfrm>
          <a:prstGeom prst="rect">
            <a:avLst/>
          </a:prstGeom>
          <a:blipFill dpi="0" rotWithShape="1">
            <a:blip r:embed="rId2" cstate="screen">
              <a:alphaModFix amt="21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Google Shape;108;p15">
            <a:extLst>
              <a:ext uri="{FF2B5EF4-FFF2-40B4-BE49-F238E27FC236}">
                <a16:creationId xmlns:a16="http://schemas.microsoft.com/office/drawing/2014/main" id="{4AF6C5D1-C130-4B1D-87EB-63F1485C0CFF}"/>
              </a:ext>
            </a:extLst>
          </p:cNvPr>
          <p:cNvSpPr/>
          <p:nvPr/>
        </p:nvSpPr>
        <p:spPr>
          <a:xfrm rot="10800000">
            <a:off x="100" y="4350"/>
            <a:ext cx="176100" cy="1413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ndParaRPr>
          </a:p>
        </p:txBody>
      </p:sp>
      <p:sp>
        <p:nvSpPr>
          <p:cNvPr id="4" name="Google Shape;110;p15">
            <a:extLst>
              <a:ext uri="{FF2B5EF4-FFF2-40B4-BE49-F238E27FC236}">
                <a16:creationId xmlns:a16="http://schemas.microsoft.com/office/drawing/2014/main" id="{2508ACC4-991F-4FB7-BC65-9F35B437EFB4}"/>
              </a:ext>
            </a:extLst>
          </p:cNvPr>
          <p:cNvSpPr/>
          <p:nvPr/>
        </p:nvSpPr>
        <p:spPr>
          <a:xfrm>
            <a:off x="8974600" y="3751734"/>
            <a:ext cx="176100" cy="14139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ndParaRPr>
          </a:p>
        </p:txBody>
      </p:sp>
      <p:cxnSp>
        <p:nvCxnSpPr>
          <p:cNvPr id="7" name="Straight Connector 6">
            <a:extLst>
              <a:ext uri="{FF2B5EF4-FFF2-40B4-BE49-F238E27FC236}">
                <a16:creationId xmlns:a16="http://schemas.microsoft.com/office/drawing/2014/main" id="{E1241996-EA30-4CBF-833F-28A4F608631D}"/>
              </a:ext>
            </a:extLst>
          </p:cNvPr>
          <p:cNvCxnSpPr>
            <a:cxnSpLocks/>
          </p:cNvCxnSpPr>
          <p:nvPr/>
        </p:nvCxnSpPr>
        <p:spPr>
          <a:xfrm>
            <a:off x="176201" y="2552700"/>
            <a:ext cx="85105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Google Shape;219;p32">
            <a:extLst>
              <a:ext uri="{FF2B5EF4-FFF2-40B4-BE49-F238E27FC236}">
                <a16:creationId xmlns:a16="http://schemas.microsoft.com/office/drawing/2014/main" id="{B5CB26E7-FF84-428A-94B9-7B778B0F4830}"/>
              </a:ext>
            </a:extLst>
          </p:cNvPr>
          <p:cNvSpPr txBox="1">
            <a:spLocks/>
          </p:cNvSpPr>
          <p:nvPr/>
        </p:nvSpPr>
        <p:spPr>
          <a:xfrm>
            <a:off x="3816999" y="155746"/>
            <a:ext cx="1686203" cy="555554"/>
          </a:xfrm>
          <a:prstGeom prst="rect">
            <a:avLst/>
          </a:prstGeom>
        </p:spPr>
        <p:txBody>
          <a:bodyPr spcFirstLastPara="1" wrap="square" lIns="18287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ts val="4400"/>
              </a:lnSpc>
            </a:pPr>
            <a:r>
              <a:rPr lang="he-IL" sz="4000" b="1" dirty="0">
                <a:solidFill>
                  <a:schemeClr val="tx2"/>
                </a:solidFill>
                <a:latin typeface="Calibri" panose="020F0502020204030204" pitchFamily="34" charset="0"/>
                <a:cs typeface="Calibri" panose="020F0502020204030204" pitchFamily="34" charset="0"/>
              </a:rPr>
              <a:t>נתונים</a:t>
            </a:r>
            <a:endParaRPr lang="he-IL" sz="3200" b="1" dirty="0">
              <a:solidFill>
                <a:schemeClr val="tx2"/>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1BC5F5A-544D-4153-83C2-992BAE589F41}"/>
              </a:ext>
            </a:extLst>
          </p:cNvPr>
          <p:cNvSpPr txBox="1"/>
          <p:nvPr/>
        </p:nvSpPr>
        <p:spPr>
          <a:xfrm>
            <a:off x="6502266" y="762361"/>
            <a:ext cx="1838325" cy="534762"/>
          </a:xfrm>
          <a:prstGeom prst="rect">
            <a:avLst/>
          </a:prstGeom>
          <a:noFill/>
        </p:spPr>
        <p:txBody>
          <a:bodyPr wrap="square" rtlCol="0">
            <a:spAutoFit/>
          </a:bodyPr>
          <a:lstStyle/>
          <a:p>
            <a:pPr algn="ctr">
              <a:lnSpc>
                <a:spcPts val="1700"/>
              </a:lnSpc>
            </a:pPr>
            <a:r>
              <a:rPr lang="he-IL" sz="1800"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מתייחסים לגיל הפרישה מהעבודה </a:t>
            </a:r>
            <a:endParaRPr lang="en-US" dirty="0">
              <a:solidFill>
                <a:schemeClr val="accent3"/>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A96754E-2D87-44FD-A21C-B6581BF5AEC2}"/>
              </a:ext>
            </a:extLst>
          </p:cNvPr>
          <p:cNvSpPr txBox="1"/>
          <p:nvPr/>
        </p:nvSpPr>
        <p:spPr>
          <a:xfrm>
            <a:off x="6625295" y="1212515"/>
            <a:ext cx="1568058" cy="769441"/>
          </a:xfrm>
          <a:prstGeom prst="rect">
            <a:avLst/>
          </a:prstGeom>
          <a:noFill/>
        </p:spPr>
        <p:txBody>
          <a:bodyPr wrap="none" rtlCol="0">
            <a:spAutoFit/>
          </a:bodyPr>
          <a:lstStyle/>
          <a:p>
            <a:r>
              <a:rPr lang="he-IL" sz="4400" b="1" dirty="0">
                <a:solidFill>
                  <a:schemeClr val="accent2"/>
                </a:solidFill>
                <a:latin typeface="Calibri" panose="020F0502020204030204" pitchFamily="34" charset="0"/>
                <a:cs typeface="Calibri" panose="020F0502020204030204" pitchFamily="34" charset="0"/>
              </a:rPr>
              <a:t>62/67</a:t>
            </a:r>
            <a:endParaRPr lang="en-US" sz="4400" b="1" dirty="0">
              <a:solidFill>
                <a:schemeClr val="accent2"/>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95F78048-5178-4FB8-AC3D-31F44955D87B}"/>
              </a:ext>
            </a:extLst>
          </p:cNvPr>
          <p:cNvSpPr txBox="1"/>
          <p:nvPr/>
        </p:nvSpPr>
        <p:spPr>
          <a:xfrm>
            <a:off x="6395920" y="1864417"/>
            <a:ext cx="1944671" cy="369332"/>
          </a:xfrm>
          <a:prstGeom prst="rect">
            <a:avLst/>
          </a:prstGeom>
          <a:noFill/>
        </p:spPr>
        <p:txBody>
          <a:bodyPr wrap="square" rtlCol="0">
            <a:spAutoFit/>
          </a:bodyPr>
          <a:lstStyle/>
          <a:p>
            <a:pPr algn="ctr"/>
            <a:r>
              <a:rPr lang="he-IL" sz="1800" b="1" dirty="0">
                <a:solidFill>
                  <a:schemeClr val="accent3"/>
                </a:solidFill>
                <a:effectLst/>
                <a:latin typeface="Calibri" panose="020F0502020204030204" pitchFamily="34" charset="0"/>
                <a:ea typeface="Calibri" panose="020F0502020204030204" pitchFamily="34" charset="0"/>
                <a:cs typeface="Calibri" panose="020F0502020204030204" pitchFamily="34" charset="0"/>
              </a:rPr>
              <a:t>כאבן דרך בהזדקנות </a:t>
            </a:r>
            <a:endParaRPr lang="en-US" b="1" dirty="0">
              <a:solidFill>
                <a:schemeClr val="accent3"/>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B0069FA5-ECFC-472A-8ABC-99504BCA1148}"/>
              </a:ext>
            </a:extLst>
          </p:cNvPr>
          <p:cNvSpPr txBox="1"/>
          <p:nvPr/>
        </p:nvSpPr>
        <p:spPr>
          <a:xfrm>
            <a:off x="600075" y="1084345"/>
            <a:ext cx="4695825" cy="923330"/>
          </a:xfrm>
          <a:prstGeom prst="rect">
            <a:avLst/>
          </a:prstGeom>
          <a:noFill/>
        </p:spPr>
        <p:txBody>
          <a:bodyPr wrap="square" rtlCol="0">
            <a:spAutoFit/>
          </a:bodyPr>
          <a:lstStyle/>
          <a:p>
            <a:pPr algn="r"/>
            <a:r>
              <a:rPr lang="he-IL" sz="1800" dirty="0">
                <a:solidFill>
                  <a:schemeClr val="accent3"/>
                </a:solidFill>
                <a:latin typeface="Calibri" panose="020F0502020204030204" pitchFamily="34" charset="0"/>
                <a:cs typeface="Calibri" panose="020F0502020204030204" pitchFamily="34" charset="0"/>
              </a:rPr>
              <a:t>לאנשים מזדקנים עם מוגבלות שכלית התפתחותית </a:t>
            </a:r>
            <a:r>
              <a:rPr lang="he-IL" sz="1800" b="1" dirty="0">
                <a:solidFill>
                  <a:schemeClr val="accent3"/>
                </a:solidFill>
                <a:latin typeface="Calibri" panose="020F0502020204030204" pitchFamily="34" charset="0"/>
                <a:cs typeface="Calibri" panose="020F0502020204030204" pitchFamily="34" charset="0"/>
              </a:rPr>
              <a:t>הגדרה זו אינה רלוונטית </a:t>
            </a:r>
            <a:r>
              <a:rPr lang="he-IL" sz="1800" dirty="0">
                <a:solidFill>
                  <a:schemeClr val="accent3"/>
                </a:solidFill>
                <a:latin typeface="Calibri" panose="020F0502020204030204" pitchFamily="34" charset="0"/>
                <a:cs typeface="Calibri" panose="020F0502020204030204" pitchFamily="34" charset="0"/>
              </a:rPr>
              <a:t>שכן רובם לא עובדים בעבודות ממוסדות והירידה התפקודית מתחילה מוקדם יותר </a:t>
            </a:r>
          </a:p>
        </p:txBody>
      </p:sp>
      <p:sp>
        <p:nvSpPr>
          <p:cNvPr id="14" name="Arrow: Down 13">
            <a:extLst>
              <a:ext uri="{FF2B5EF4-FFF2-40B4-BE49-F238E27FC236}">
                <a16:creationId xmlns:a16="http://schemas.microsoft.com/office/drawing/2014/main" id="{80AAC7B5-0287-405D-B359-5D01663772F4}"/>
              </a:ext>
            </a:extLst>
          </p:cNvPr>
          <p:cNvSpPr/>
          <p:nvPr/>
        </p:nvSpPr>
        <p:spPr>
          <a:xfrm rot="5400000">
            <a:off x="5612547" y="1240982"/>
            <a:ext cx="466725" cy="610055"/>
          </a:xfrm>
          <a:prstGeom prst="downArrow">
            <a:avLst/>
          </a:prstGeom>
          <a:gradFill flip="none" rotWithShape="1">
            <a:gsLst>
              <a:gs pos="48000">
                <a:schemeClr val="tx1"/>
              </a:gs>
              <a:gs pos="100000">
                <a:schemeClr val="bg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4935B4F-58F2-4A50-AD65-D7CE453DA66B}"/>
              </a:ext>
            </a:extLst>
          </p:cNvPr>
          <p:cNvSpPr txBox="1"/>
          <p:nvPr/>
        </p:nvSpPr>
        <p:spPr>
          <a:xfrm>
            <a:off x="4953112" y="3447010"/>
            <a:ext cx="3760739" cy="877163"/>
          </a:xfrm>
          <a:prstGeom prst="rect">
            <a:avLst/>
          </a:prstGeom>
          <a:noFill/>
        </p:spPr>
        <p:txBody>
          <a:bodyPr wrap="square" rtlCol="0">
            <a:spAutoFit/>
          </a:bodyPr>
          <a:lstStyle/>
          <a:p>
            <a:pPr algn="ctr" rtl="1"/>
            <a:r>
              <a:rPr lang="he-IL" sz="1700" b="1" dirty="0">
                <a:solidFill>
                  <a:schemeClr val="accent3"/>
                </a:solidFill>
                <a:latin typeface="Calibri" panose="020F0502020204030204" pitchFamily="34" charset="0"/>
                <a:cs typeface="Calibri" panose="020F0502020204030204" pitchFamily="34" charset="0"/>
              </a:rPr>
              <a:t>ארגון הבריאות העולמי (</a:t>
            </a:r>
            <a:r>
              <a:rPr lang="en-US" sz="1700" b="1" dirty="0">
                <a:solidFill>
                  <a:schemeClr val="accent3"/>
                </a:solidFill>
                <a:latin typeface="Calibri" panose="020F0502020204030204" pitchFamily="34" charset="0"/>
                <a:cs typeface="Calibri" panose="020F0502020204030204" pitchFamily="34" charset="0"/>
              </a:rPr>
              <a:t>WHO, 2000</a:t>
            </a:r>
            <a:r>
              <a:rPr lang="he-IL" sz="1700" b="1" dirty="0">
                <a:solidFill>
                  <a:schemeClr val="accent3"/>
                </a:solidFill>
                <a:latin typeface="Calibri" panose="020F0502020204030204" pitchFamily="34" charset="0"/>
                <a:cs typeface="Calibri" panose="020F0502020204030204" pitchFamily="34" charset="0"/>
              </a:rPr>
              <a:t>)</a:t>
            </a:r>
            <a:br>
              <a:rPr lang="en-US" sz="1700" b="1" dirty="0">
                <a:solidFill>
                  <a:schemeClr val="accent3"/>
                </a:solidFill>
                <a:latin typeface="Calibri" panose="020F0502020204030204" pitchFamily="34" charset="0"/>
                <a:cs typeface="Calibri" panose="020F0502020204030204" pitchFamily="34" charset="0"/>
              </a:rPr>
            </a:br>
            <a:r>
              <a:rPr lang="he-IL" sz="1700" dirty="0">
                <a:solidFill>
                  <a:schemeClr val="accent3"/>
                </a:solidFill>
                <a:latin typeface="Calibri" panose="020F0502020204030204" pitchFamily="34" charset="0"/>
                <a:cs typeface="Calibri" panose="020F0502020204030204" pitchFamily="34" charset="0"/>
              </a:rPr>
              <a:t>קבע כי תחילת תהליך הזקנה</a:t>
            </a:r>
            <a:r>
              <a:rPr lang="en-US" sz="1700" dirty="0">
                <a:solidFill>
                  <a:schemeClr val="accent3"/>
                </a:solidFill>
                <a:latin typeface="Calibri" panose="020F0502020204030204" pitchFamily="34" charset="0"/>
                <a:cs typeface="Calibri" panose="020F0502020204030204" pitchFamily="34" charset="0"/>
              </a:rPr>
              <a:t> </a:t>
            </a:r>
            <a:r>
              <a:rPr lang="he-IL" sz="1700" dirty="0">
                <a:solidFill>
                  <a:schemeClr val="accent3"/>
                </a:solidFill>
                <a:latin typeface="Calibri" panose="020F0502020204030204" pitchFamily="34" charset="0"/>
                <a:cs typeface="Calibri" panose="020F0502020204030204" pitchFamily="34" charset="0"/>
              </a:rPr>
              <a:t>אצל אנשים</a:t>
            </a:r>
            <a:br>
              <a:rPr lang="en-US" sz="1700" dirty="0">
                <a:solidFill>
                  <a:schemeClr val="accent3"/>
                </a:solidFill>
                <a:latin typeface="Calibri" panose="020F0502020204030204" pitchFamily="34" charset="0"/>
                <a:cs typeface="Calibri" panose="020F0502020204030204" pitchFamily="34" charset="0"/>
              </a:rPr>
            </a:br>
            <a:r>
              <a:rPr lang="he-IL" sz="1700" dirty="0">
                <a:solidFill>
                  <a:schemeClr val="accent3"/>
                </a:solidFill>
                <a:latin typeface="Calibri" panose="020F0502020204030204" pitchFamily="34" charset="0"/>
                <a:cs typeface="Calibri" panose="020F0502020204030204" pitchFamily="34" charset="0"/>
              </a:rPr>
              <a:t>עם מוגבלות שכלית התפתחותית הינו</a:t>
            </a:r>
            <a:endParaRPr lang="en-US" sz="1700" dirty="0">
              <a:solidFill>
                <a:schemeClr val="accent3"/>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51210AB1-B449-44D7-9C9D-A383712DB15F}"/>
              </a:ext>
            </a:extLst>
          </p:cNvPr>
          <p:cNvSpPr txBox="1"/>
          <p:nvPr/>
        </p:nvSpPr>
        <p:spPr>
          <a:xfrm>
            <a:off x="6125649" y="4247093"/>
            <a:ext cx="1514251" cy="646331"/>
          </a:xfrm>
          <a:prstGeom prst="rect">
            <a:avLst/>
          </a:prstGeom>
          <a:noFill/>
        </p:spPr>
        <p:txBody>
          <a:bodyPr wrap="square">
            <a:spAutoFit/>
          </a:bodyPr>
          <a:lstStyle/>
          <a:p>
            <a:pPr algn="r" rtl="1"/>
            <a:r>
              <a:rPr lang="he-IL" sz="3600" b="1" dirty="0">
                <a:solidFill>
                  <a:schemeClr val="accent2"/>
                </a:solidFill>
                <a:latin typeface="Calibri" panose="020F0502020204030204" pitchFamily="34" charset="0"/>
                <a:cs typeface="Calibri" panose="020F0502020204030204" pitchFamily="34" charset="0"/>
              </a:rPr>
              <a:t>מגיל 50</a:t>
            </a:r>
            <a:endParaRPr lang="en-US" sz="3600" b="1" dirty="0">
              <a:solidFill>
                <a:schemeClr val="accent2"/>
              </a:solidFill>
              <a:latin typeface="Calibri" panose="020F0502020204030204" pitchFamily="34" charset="0"/>
              <a:cs typeface="Calibri" panose="020F0502020204030204" pitchFamily="34" charset="0"/>
            </a:endParaRPr>
          </a:p>
        </p:txBody>
      </p:sp>
      <p:cxnSp>
        <p:nvCxnSpPr>
          <p:cNvPr id="19" name="Straight Connector 18">
            <a:extLst>
              <a:ext uri="{FF2B5EF4-FFF2-40B4-BE49-F238E27FC236}">
                <a16:creationId xmlns:a16="http://schemas.microsoft.com/office/drawing/2014/main" id="{150AE8B8-AF98-4FD3-BD93-8D2D379D614C}"/>
              </a:ext>
            </a:extLst>
          </p:cNvPr>
          <p:cNvCxnSpPr>
            <a:cxnSpLocks/>
          </p:cNvCxnSpPr>
          <p:nvPr/>
        </p:nvCxnSpPr>
        <p:spPr>
          <a:xfrm>
            <a:off x="4643425" y="2844627"/>
            <a:ext cx="0" cy="20596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5" name="Graphic 24">
            <a:extLst>
              <a:ext uri="{FF2B5EF4-FFF2-40B4-BE49-F238E27FC236}">
                <a16:creationId xmlns:a16="http://schemas.microsoft.com/office/drawing/2014/main" id="{ADE1DEDC-784B-4D0F-A553-EF1734B7BB0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964176" y="2797294"/>
            <a:ext cx="1862138" cy="570500"/>
          </a:xfrm>
          <a:prstGeom prst="rect">
            <a:avLst/>
          </a:prstGeom>
        </p:spPr>
      </p:pic>
      <p:sp>
        <p:nvSpPr>
          <p:cNvPr id="26" name="TextBox 25">
            <a:extLst>
              <a:ext uri="{FF2B5EF4-FFF2-40B4-BE49-F238E27FC236}">
                <a16:creationId xmlns:a16="http://schemas.microsoft.com/office/drawing/2014/main" id="{4A0244E5-BFD9-4F9A-89E0-36CF346BF1A8}"/>
              </a:ext>
            </a:extLst>
          </p:cNvPr>
          <p:cNvSpPr txBox="1"/>
          <p:nvPr/>
        </p:nvSpPr>
        <p:spPr>
          <a:xfrm>
            <a:off x="2674423" y="2812739"/>
            <a:ext cx="1822433" cy="369332"/>
          </a:xfrm>
          <a:prstGeom prst="rect">
            <a:avLst/>
          </a:prstGeom>
          <a:noFill/>
        </p:spPr>
        <p:txBody>
          <a:bodyPr wrap="square" rtlCol="0">
            <a:spAutoFit/>
          </a:bodyPr>
          <a:lstStyle/>
          <a:p>
            <a:pPr algn="r" rtl="1"/>
            <a:r>
              <a:rPr lang="he-IL" sz="1800" b="1" dirty="0">
                <a:solidFill>
                  <a:schemeClr val="accent3"/>
                </a:solidFill>
                <a:latin typeface="Calibri" panose="020F0502020204030204" pitchFamily="34" charset="0"/>
                <a:cs typeface="Calibri" panose="020F0502020204030204" pitchFamily="34" charset="0"/>
              </a:rPr>
              <a:t>בישראל נקבע</a:t>
            </a:r>
            <a:r>
              <a:rPr lang="en-US" sz="1800" b="1" dirty="0">
                <a:solidFill>
                  <a:schemeClr val="accent3"/>
                </a:solidFill>
                <a:latin typeface="Calibri" panose="020F0502020204030204" pitchFamily="34" charset="0"/>
                <a:cs typeface="Calibri" panose="020F0502020204030204" pitchFamily="34" charset="0"/>
              </a:rPr>
              <a:t>:</a:t>
            </a:r>
          </a:p>
        </p:txBody>
      </p:sp>
      <p:sp>
        <p:nvSpPr>
          <p:cNvPr id="27" name="TextBox 26">
            <a:extLst>
              <a:ext uri="{FF2B5EF4-FFF2-40B4-BE49-F238E27FC236}">
                <a16:creationId xmlns:a16="http://schemas.microsoft.com/office/drawing/2014/main" id="{2210DCB0-9D95-4D9A-A888-C271D2149BEF}"/>
              </a:ext>
            </a:extLst>
          </p:cNvPr>
          <p:cNvSpPr txBox="1"/>
          <p:nvPr/>
        </p:nvSpPr>
        <p:spPr>
          <a:xfrm>
            <a:off x="2522828" y="3263252"/>
            <a:ext cx="1242649" cy="646331"/>
          </a:xfrm>
          <a:prstGeom prst="rect">
            <a:avLst/>
          </a:prstGeom>
          <a:noFill/>
        </p:spPr>
        <p:txBody>
          <a:bodyPr wrap="none" rtlCol="0">
            <a:spAutoFit/>
          </a:bodyPr>
          <a:lstStyle/>
          <a:p>
            <a:pPr algn="r" rtl="1"/>
            <a:r>
              <a:rPr lang="he-IL" sz="3600" b="1" dirty="0">
                <a:solidFill>
                  <a:schemeClr val="accent2"/>
                </a:solidFill>
                <a:latin typeface="Calibri" panose="020F0502020204030204" pitchFamily="34" charset="0"/>
                <a:cs typeface="Calibri" panose="020F0502020204030204" pitchFamily="34" charset="0"/>
              </a:rPr>
              <a:t>גיל 50</a:t>
            </a:r>
            <a:endParaRPr lang="en-US" sz="3600" b="1" dirty="0">
              <a:solidFill>
                <a:schemeClr val="accent2"/>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0E995DF7-200C-474C-845B-7E20F3AADEA4}"/>
              </a:ext>
            </a:extLst>
          </p:cNvPr>
          <p:cNvSpPr txBox="1"/>
          <p:nvPr/>
        </p:nvSpPr>
        <p:spPr>
          <a:xfrm>
            <a:off x="2144976" y="3835993"/>
            <a:ext cx="1931331" cy="877163"/>
          </a:xfrm>
          <a:prstGeom prst="rect">
            <a:avLst/>
          </a:prstGeom>
          <a:noFill/>
        </p:spPr>
        <p:txBody>
          <a:bodyPr wrap="square" rtlCol="0">
            <a:spAutoFit/>
          </a:bodyPr>
          <a:lstStyle/>
          <a:p>
            <a:pPr algn="ctr"/>
            <a:r>
              <a:rPr lang="he-IL" sz="1700" dirty="0">
                <a:solidFill>
                  <a:schemeClr val="accent3"/>
                </a:solidFill>
                <a:latin typeface="Calibri" panose="020F0502020204030204" pitchFamily="34" charset="0"/>
                <a:cs typeface="Calibri" panose="020F0502020204030204" pitchFamily="34" charset="0"/>
              </a:rPr>
              <a:t>כגיל זקנה לאדם</a:t>
            </a:r>
            <a:br>
              <a:rPr lang="en-US" sz="1700" dirty="0">
                <a:solidFill>
                  <a:schemeClr val="accent3"/>
                </a:solidFill>
                <a:latin typeface="Calibri" panose="020F0502020204030204" pitchFamily="34" charset="0"/>
                <a:cs typeface="Calibri" panose="020F0502020204030204" pitchFamily="34" charset="0"/>
              </a:rPr>
            </a:br>
            <a:r>
              <a:rPr lang="he-IL" sz="1700" dirty="0">
                <a:solidFill>
                  <a:schemeClr val="accent3"/>
                </a:solidFill>
                <a:latin typeface="Calibri" panose="020F0502020204030204" pitchFamily="34" charset="0"/>
                <a:cs typeface="Calibri" panose="020F0502020204030204" pitchFamily="34" charset="0"/>
              </a:rPr>
              <a:t>עם מוגבלות שכלית</a:t>
            </a:r>
            <a:br>
              <a:rPr lang="en-US" sz="1700" dirty="0">
                <a:solidFill>
                  <a:schemeClr val="accent3"/>
                </a:solidFill>
                <a:latin typeface="Calibri" panose="020F0502020204030204" pitchFamily="34" charset="0"/>
                <a:cs typeface="Calibri" panose="020F0502020204030204" pitchFamily="34" charset="0"/>
              </a:rPr>
            </a:br>
            <a:r>
              <a:rPr lang="he-IL" sz="1700" dirty="0">
                <a:solidFill>
                  <a:schemeClr val="accent3"/>
                </a:solidFill>
                <a:latin typeface="Calibri" panose="020F0502020204030204" pitchFamily="34" charset="0"/>
                <a:cs typeface="Calibri" panose="020F0502020204030204" pitchFamily="34" charset="0"/>
              </a:rPr>
              <a:t>התפתחותית</a:t>
            </a:r>
            <a:endParaRPr lang="en-US" sz="1700" dirty="0">
              <a:solidFill>
                <a:schemeClr val="accent3"/>
              </a:solidFill>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3D5F404A-9920-4B1B-9D89-A69544A05B9E}"/>
              </a:ext>
            </a:extLst>
          </p:cNvPr>
          <p:cNvSpPr txBox="1"/>
          <p:nvPr/>
        </p:nvSpPr>
        <p:spPr>
          <a:xfrm>
            <a:off x="556659" y="3263252"/>
            <a:ext cx="1242648" cy="646331"/>
          </a:xfrm>
          <a:prstGeom prst="rect">
            <a:avLst/>
          </a:prstGeom>
          <a:noFill/>
        </p:spPr>
        <p:txBody>
          <a:bodyPr wrap="none" rtlCol="0">
            <a:spAutoFit/>
          </a:bodyPr>
          <a:lstStyle/>
          <a:p>
            <a:pPr algn="r" rtl="1"/>
            <a:r>
              <a:rPr lang="he-IL" sz="3600" b="1" dirty="0">
                <a:solidFill>
                  <a:schemeClr val="accent2"/>
                </a:solidFill>
                <a:latin typeface="Calibri" panose="020F0502020204030204" pitchFamily="34" charset="0"/>
                <a:cs typeface="Calibri" panose="020F0502020204030204" pitchFamily="34" charset="0"/>
              </a:rPr>
              <a:t>גיל </a:t>
            </a:r>
            <a:r>
              <a:rPr lang="en-US" sz="3600" b="1" dirty="0">
                <a:solidFill>
                  <a:schemeClr val="accent2"/>
                </a:solidFill>
                <a:latin typeface="Calibri" panose="020F0502020204030204" pitchFamily="34" charset="0"/>
                <a:cs typeface="Calibri" panose="020F0502020204030204" pitchFamily="34" charset="0"/>
              </a:rPr>
              <a:t>45</a:t>
            </a:r>
          </a:p>
        </p:txBody>
      </p:sp>
      <p:sp>
        <p:nvSpPr>
          <p:cNvPr id="32" name="TextBox 31">
            <a:extLst>
              <a:ext uri="{FF2B5EF4-FFF2-40B4-BE49-F238E27FC236}">
                <a16:creationId xmlns:a16="http://schemas.microsoft.com/office/drawing/2014/main" id="{1CC29AFB-14EA-43F0-A417-71EAB1213C1B}"/>
              </a:ext>
            </a:extLst>
          </p:cNvPr>
          <p:cNvSpPr txBox="1"/>
          <p:nvPr/>
        </p:nvSpPr>
        <p:spPr>
          <a:xfrm>
            <a:off x="227538" y="3834373"/>
            <a:ext cx="1822433" cy="615553"/>
          </a:xfrm>
          <a:prstGeom prst="rect">
            <a:avLst/>
          </a:prstGeom>
          <a:noFill/>
        </p:spPr>
        <p:txBody>
          <a:bodyPr wrap="square" rtlCol="0">
            <a:spAutoFit/>
          </a:bodyPr>
          <a:lstStyle/>
          <a:p>
            <a:pPr algn="ctr"/>
            <a:r>
              <a:rPr lang="he-IL" sz="1700" dirty="0">
                <a:solidFill>
                  <a:schemeClr val="accent3"/>
                </a:solidFill>
                <a:latin typeface="Calibri" panose="020F0502020204030204" pitchFamily="34" charset="0"/>
                <a:cs typeface="Calibri" panose="020F0502020204030204" pitchFamily="34" charset="0"/>
              </a:rPr>
              <a:t>לאנשים עם</a:t>
            </a:r>
          </a:p>
          <a:p>
            <a:pPr algn="ctr"/>
            <a:r>
              <a:rPr lang="he-IL" sz="1700" dirty="0">
                <a:solidFill>
                  <a:schemeClr val="accent3"/>
                </a:solidFill>
                <a:latin typeface="Calibri" panose="020F0502020204030204" pitchFamily="34" charset="0"/>
                <a:cs typeface="Calibri" panose="020F0502020204030204" pitchFamily="34" charset="0"/>
              </a:rPr>
              <a:t>תסמונת דאון</a:t>
            </a:r>
            <a:endParaRPr lang="en-US" sz="1700" dirty="0">
              <a:solidFill>
                <a:schemeClr val="accent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8010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45" name="Rectangle 44">
            <a:extLst>
              <a:ext uri="{FF2B5EF4-FFF2-40B4-BE49-F238E27FC236}">
                <a16:creationId xmlns:a16="http://schemas.microsoft.com/office/drawing/2014/main" id="{590671F6-D408-48ED-BD0B-9DD85077EEBA}"/>
              </a:ext>
            </a:extLst>
          </p:cNvPr>
          <p:cNvSpPr/>
          <p:nvPr/>
        </p:nvSpPr>
        <p:spPr>
          <a:xfrm>
            <a:off x="0" y="2186433"/>
            <a:ext cx="9144000" cy="2752712"/>
          </a:xfrm>
          <a:prstGeom prst="rect">
            <a:avLst/>
          </a:prstGeom>
          <a:solidFill>
            <a:schemeClr val="accent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Google Shape;219;p32">
            <a:extLst>
              <a:ext uri="{FF2B5EF4-FFF2-40B4-BE49-F238E27FC236}">
                <a16:creationId xmlns:a16="http://schemas.microsoft.com/office/drawing/2014/main" id="{47B91DB9-BE36-424F-963F-D64A093BB3A9}"/>
              </a:ext>
            </a:extLst>
          </p:cNvPr>
          <p:cNvSpPr txBox="1">
            <a:spLocks/>
          </p:cNvSpPr>
          <p:nvPr/>
        </p:nvSpPr>
        <p:spPr>
          <a:xfrm>
            <a:off x="3728897" y="155746"/>
            <a:ext cx="1686203" cy="555554"/>
          </a:xfrm>
          <a:prstGeom prst="rect">
            <a:avLst/>
          </a:prstGeom>
        </p:spPr>
        <p:txBody>
          <a:bodyPr spcFirstLastPara="1" wrap="square" lIns="18287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lnSpc>
                <a:spcPts val="4400"/>
              </a:lnSpc>
            </a:pPr>
            <a:r>
              <a:rPr lang="he-IL" sz="4000" b="1" dirty="0">
                <a:solidFill>
                  <a:schemeClr val="tx2"/>
                </a:solidFill>
                <a:latin typeface="Calibri" panose="020F0502020204030204" pitchFamily="34" charset="0"/>
                <a:cs typeface="Calibri" panose="020F0502020204030204" pitchFamily="34" charset="0"/>
              </a:rPr>
              <a:t>נתונים</a:t>
            </a:r>
            <a:endParaRPr lang="he-IL" sz="3200" b="1" dirty="0">
              <a:solidFill>
                <a:schemeClr val="tx2"/>
              </a:solidFill>
              <a:latin typeface="Calibri" panose="020F0502020204030204" pitchFamily="34" charset="0"/>
              <a:cs typeface="Calibri" panose="020F0502020204030204" pitchFamily="34" charset="0"/>
            </a:endParaRPr>
          </a:p>
        </p:txBody>
      </p:sp>
      <p:sp>
        <p:nvSpPr>
          <p:cNvPr id="60" name="Google Shape;219;p32">
            <a:extLst>
              <a:ext uri="{FF2B5EF4-FFF2-40B4-BE49-F238E27FC236}">
                <a16:creationId xmlns:a16="http://schemas.microsoft.com/office/drawing/2014/main" id="{03FC7447-4C50-4B46-91D4-C9B4F6CF99D6}"/>
              </a:ext>
            </a:extLst>
          </p:cNvPr>
          <p:cNvSpPr txBox="1">
            <a:spLocks/>
          </p:cNvSpPr>
          <p:nvPr/>
        </p:nvSpPr>
        <p:spPr>
          <a:xfrm>
            <a:off x="1403674" y="483751"/>
            <a:ext cx="6336651" cy="555554"/>
          </a:xfrm>
          <a:prstGeom prst="rect">
            <a:avLst/>
          </a:prstGeom>
        </p:spPr>
        <p:txBody>
          <a:bodyPr spcFirstLastPara="1" wrap="square" lIns="18287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ts val="4400"/>
              </a:lnSpc>
            </a:pPr>
            <a:r>
              <a:rPr lang="he-IL" sz="1800" b="1" dirty="0">
                <a:solidFill>
                  <a:schemeClr val="tx2"/>
                </a:solidFill>
                <a:latin typeface="Calibri" panose="020F0502020204030204" pitchFamily="34" charset="0"/>
                <a:cs typeface="Calibri" panose="020F0502020204030204" pitchFamily="34" charset="0"/>
              </a:rPr>
              <a:t>(סקירת השירותים החברתיים שלום, בן שמחון וגורן, 2017)</a:t>
            </a:r>
          </a:p>
        </p:txBody>
      </p:sp>
      <p:grpSp>
        <p:nvGrpSpPr>
          <p:cNvPr id="61" name="Google Shape;376;p21">
            <a:extLst>
              <a:ext uri="{FF2B5EF4-FFF2-40B4-BE49-F238E27FC236}">
                <a16:creationId xmlns:a16="http://schemas.microsoft.com/office/drawing/2014/main" id="{DDF20544-5F39-4808-A212-1DA5523FEBC2}"/>
              </a:ext>
            </a:extLst>
          </p:cNvPr>
          <p:cNvGrpSpPr/>
          <p:nvPr/>
        </p:nvGrpSpPr>
        <p:grpSpPr>
          <a:xfrm>
            <a:off x="6749837" y="1203856"/>
            <a:ext cx="917637" cy="917637"/>
            <a:chOff x="5196182" y="3707349"/>
            <a:chExt cx="940800" cy="940800"/>
          </a:xfrm>
        </p:grpSpPr>
        <p:sp>
          <p:nvSpPr>
            <p:cNvPr id="62" name="Google Shape;377;p21">
              <a:extLst>
                <a:ext uri="{FF2B5EF4-FFF2-40B4-BE49-F238E27FC236}">
                  <a16:creationId xmlns:a16="http://schemas.microsoft.com/office/drawing/2014/main" id="{167D41D7-3799-460D-A6A8-52D9C9FEA5AE}"/>
                </a:ext>
              </a:extLst>
            </p:cNvPr>
            <p:cNvSpPr/>
            <p:nvPr/>
          </p:nvSpPr>
          <p:spPr>
            <a:xfrm>
              <a:off x="5196182" y="3707349"/>
              <a:ext cx="940800" cy="940800"/>
            </a:xfrm>
            <a:prstGeom prst="donut">
              <a:avLst>
                <a:gd name="adj" fmla="val 13327"/>
              </a:avLst>
            </a:prstGeom>
            <a:solidFill>
              <a:schemeClr val="accent1">
                <a:lumMod val="85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3600">
                <a:solidFill>
                  <a:srgbClr val="AAAAAA"/>
                </a:solidFill>
                <a:latin typeface="Calibri"/>
                <a:ea typeface="Calibri"/>
                <a:cs typeface="Calibri"/>
                <a:sym typeface="Calibri"/>
              </a:endParaRPr>
            </a:p>
          </p:txBody>
        </p:sp>
        <p:sp>
          <p:nvSpPr>
            <p:cNvPr id="63" name="Google Shape;378;p21">
              <a:extLst>
                <a:ext uri="{FF2B5EF4-FFF2-40B4-BE49-F238E27FC236}">
                  <a16:creationId xmlns:a16="http://schemas.microsoft.com/office/drawing/2014/main" id="{A196F767-C87B-49D9-B67B-6B4CAC1BBCD0}"/>
                </a:ext>
              </a:extLst>
            </p:cNvPr>
            <p:cNvSpPr/>
            <p:nvPr/>
          </p:nvSpPr>
          <p:spPr>
            <a:xfrm>
              <a:off x="5196182" y="3707349"/>
              <a:ext cx="940800" cy="940800"/>
            </a:xfrm>
            <a:prstGeom prst="blockArc">
              <a:avLst>
                <a:gd name="adj1" fmla="val 520356"/>
                <a:gd name="adj2" fmla="val 6085139"/>
                <a:gd name="adj3" fmla="val 12849"/>
              </a:avLst>
            </a:prstGeom>
            <a:solidFill>
              <a:schemeClr val="tx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3600">
                <a:solidFill>
                  <a:srgbClr val="AAAAAA"/>
                </a:solidFill>
                <a:latin typeface="Calibri"/>
                <a:ea typeface="Calibri"/>
                <a:cs typeface="Calibri"/>
                <a:sym typeface="Calibri"/>
              </a:endParaRPr>
            </a:p>
          </p:txBody>
        </p:sp>
        <p:sp>
          <p:nvSpPr>
            <p:cNvPr id="64" name="Google Shape;379;p21">
              <a:extLst>
                <a:ext uri="{FF2B5EF4-FFF2-40B4-BE49-F238E27FC236}">
                  <a16:creationId xmlns:a16="http://schemas.microsoft.com/office/drawing/2014/main" id="{A31426D3-34BE-4863-8964-F4CE742424E5}"/>
                </a:ext>
              </a:extLst>
            </p:cNvPr>
            <p:cNvSpPr txBox="1"/>
            <p:nvPr/>
          </p:nvSpPr>
          <p:spPr>
            <a:xfrm>
              <a:off x="5351037" y="4037198"/>
              <a:ext cx="641623" cy="281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dirty="0">
                  <a:solidFill>
                    <a:schemeClr val="accent3"/>
                  </a:solidFill>
                  <a:latin typeface="Calibri" panose="020F0502020204030204" pitchFamily="34" charset="0"/>
                  <a:ea typeface="Fira Sans Condensed Medium"/>
                  <a:cs typeface="Calibri" panose="020F0502020204030204" pitchFamily="34" charset="0"/>
                  <a:sym typeface="Fira Sans Condensed Medium"/>
                </a:rPr>
                <a:t>29%</a:t>
              </a:r>
              <a:endParaRPr sz="2000" b="1" dirty="0">
                <a:solidFill>
                  <a:schemeClr val="accent3"/>
                </a:solidFill>
                <a:latin typeface="Calibri" panose="020F0502020204030204" pitchFamily="34" charset="0"/>
                <a:ea typeface="Fira Sans Condensed Medium"/>
                <a:cs typeface="Calibri" panose="020F0502020204030204" pitchFamily="34" charset="0"/>
                <a:sym typeface="Fira Sans Condensed Medium"/>
              </a:endParaRPr>
            </a:p>
          </p:txBody>
        </p:sp>
      </p:grpSp>
      <p:sp>
        <p:nvSpPr>
          <p:cNvPr id="40" name="TextBox 39">
            <a:extLst>
              <a:ext uri="{FF2B5EF4-FFF2-40B4-BE49-F238E27FC236}">
                <a16:creationId xmlns:a16="http://schemas.microsoft.com/office/drawing/2014/main" id="{0DADD1DE-91E2-4782-B15B-959B3BBAC268}"/>
              </a:ext>
            </a:extLst>
          </p:cNvPr>
          <p:cNvSpPr txBox="1"/>
          <p:nvPr/>
        </p:nvSpPr>
        <p:spPr>
          <a:xfrm>
            <a:off x="4382419" y="1395719"/>
            <a:ext cx="2306949" cy="523220"/>
          </a:xfrm>
          <a:prstGeom prst="rect">
            <a:avLst/>
          </a:prstGeom>
          <a:noFill/>
        </p:spPr>
        <p:txBody>
          <a:bodyPr wrap="square" rtlCol="0">
            <a:spAutoFit/>
          </a:bodyPr>
          <a:lstStyle/>
          <a:p>
            <a:pPr algn="r"/>
            <a:r>
              <a:rPr lang="he-IL" dirty="0">
                <a:latin typeface="Calibri" panose="020F0502020204030204" pitchFamily="34" charset="0"/>
                <a:cs typeface="Calibri" panose="020F0502020204030204" pitchFamily="34" charset="0"/>
              </a:rPr>
              <a:t>מסך האנשים הרשומים </a:t>
            </a:r>
            <a:r>
              <a:rPr lang="he-IL" dirty="0" err="1">
                <a:latin typeface="Calibri" panose="020F0502020204030204" pitchFamily="34" charset="0"/>
                <a:cs typeface="Calibri" panose="020F0502020204030204" pitchFamily="34" charset="0"/>
              </a:rPr>
              <a:t>כמש"ה</a:t>
            </a:r>
            <a:r>
              <a:rPr lang="he-IL" dirty="0">
                <a:latin typeface="Calibri" panose="020F0502020204030204" pitchFamily="34" charset="0"/>
                <a:cs typeface="Calibri" panose="020F0502020204030204" pitchFamily="34" charset="0"/>
              </a:rPr>
              <a:t>,</a:t>
            </a:r>
            <a:br>
              <a:rPr lang="en-US" dirty="0">
                <a:latin typeface="Calibri" panose="020F0502020204030204" pitchFamily="34" charset="0"/>
                <a:cs typeface="Calibri" panose="020F0502020204030204" pitchFamily="34" charset="0"/>
              </a:rPr>
            </a:br>
            <a:r>
              <a:rPr lang="he-IL" dirty="0">
                <a:latin typeface="Calibri" panose="020F0502020204030204" pitchFamily="34" charset="0"/>
                <a:cs typeface="Calibri" panose="020F0502020204030204" pitchFamily="34" charset="0"/>
              </a:rPr>
              <a:t>הם אנשים בני 45 ומעלה</a:t>
            </a:r>
            <a:endParaRPr lang="en-US" dirty="0">
              <a:latin typeface="Calibri" panose="020F0502020204030204" pitchFamily="34" charset="0"/>
              <a:cs typeface="Calibri" panose="020F0502020204030204" pitchFamily="34" charset="0"/>
            </a:endParaRPr>
          </a:p>
        </p:txBody>
      </p:sp>
      <p:sp>
        <p:nvSpPr>
          <p:cNvPr id="71" name="TextBox 70">
            <a:extLst>
              <a:ext uri="{FF2B5EF4-FFF2-40B4-BE49-F238E27FC236}">
                <a16:creationId xmlns:a16="http://schemas.microsoft.com/office/drawing/2014/main" id="{A07E82E8-9D51-4BCD-AE4F-2BAB67020081}"/>
              </a:ext>
            </a:extLst>
          </p:cNvPr>
          <p:cNvSpPr txBox="1"/>
          <p:nvPr/>
        </p:nvSpPr>
        <p:spPr>
          <a:xfrm>
            <a:off x="399851" y="1491986"/>
            <a:ext cx="2306949" cy="307777"/>
          </a:xfrm>
          <a:prstGeom prst="rect">
            <a:avLst/>
          </a:prstGeom>
          <a:noFill/>
        </p:spPr>
        <p:txBody>
          <a:bodyPr wrap="square" rtlCol="0">
            <a:spAutoFit/>
          </a:bodyPr>
          <a:lstStyle/>
          <a:p>
            <a:pPr algn="r"/>
            <a:r>
              <a:rPr lang="he-IL" dirty="0">
                <a:latin typeface="Calibri" panose="020F0502020204030204" pitchFamily="34" charset="0"/>
                <a:cs typeface="Calibri" panose="020F0502020204030204" pitchFamily="34" charset="0"/>
              </a:rPr>
              <a:t>הם בני 65 ומעלה</a:t>
            </a:r>
            <a:endParaRPr lang="en-US" dirty="0">
              <a:latin typeface="Calibri" panose="020F0502020204030204" pitchFamily="34" charset="0"/>
              <a:cs typeface="Calibri" panose="020F0502020204030204" pitchFamily="34" charset="0"/>
            </a:endParaRPr>
          </a:p>
        </p:txBody>
      </p:sp>
      <p:grpSp>
        <p:nvGrpSpPr>
          <p:cNvPr id="44" name="Group 43">
            <a:extLst>
              <a:ext uri="{FF2B5EF4-FFF2-40B4-BE49-F238E27FC236}">
                <a16:creationId xmlns:a16="http://schemas.microsoft.com/office/drawing/2014/main" id="{E810EE17-189B-43E1-91ED-862808135ABA}"/>
              </a:ext>
            </a:extLst>
          </p:cNvPr>
          <p:cNvGrpSpPr/>
          <p:nvPr/>
        </p:nvGrpSpPr>
        <p:grpSpPr>
          <a:xfrm>
            <a:off x="2770888" y="1203856"/>
            <a:ext cx="917637" cy="917637"/>
            <a:chOff x="2708543" y="1300838"/>
            <a:chExt cx="917637" cy="917637"/>
          </a:xfrm>
        </p:grpSpPr>
        <p:grpSp>
          <p:nvGrpSpPr>
            <p:cNvPr id="67" name="Google Shape;376;p21">
              <a:extLst>
                <a:ext uri="{FF2B5EF4-FFF2-40B4-BE49-F238E27FC236}">
                  <a16:creationId xmlns:a16="http://schemas.microsoft.com/office/drawing/2014/main" id="{03B1999A-CBDD-4EE7-BBFB-9A4F430964EC}"/>
                </a:ext>
              </a:extLst>
            </p:cNvPr>
            <p:cNvGrpSpPr/>
            <p:nvPr/>
          </p:nvGrpSpPr>
          <p:grpSpPr>
            <a:xfrm>
              <a:off x="2708543" y="1300838"/>
              <a:ext cx="917637" cy="917637"/>
              <a:chOff x="5196182" y="3707349"/>
              <a:chExt cx="940800" cy="940800"/>
            </a:xfrm>
          </p:grpSpPr>
          <p:sp>
            <p:nvSpPr>
              <p:cNvPr id="68" name="Google Shape;377;p21">
                <a:extLst>
                  <a:ext uri="{FF2B5EF4-FFF2-40B4-BE49-F238E27FC236}">
                    <a16:creationId xmlns:a16="http://schemas.microsoft.com/office/drawing/2014/main" id="{FCFABB23-8889-4382-B45F-C61EF58667B7}"/>
                  </a:ext>
                </a:extLst>
              </p:cNvPr>
              <p:cNvSpPr/>
              <p:nvPr/>
            </p:nvSpPr>
            <p:spPr>
              <a:xfrm>
                <a:off x="5196182" y="3707349"/>
                <a:ext cx="940800" cy="940800"/>
              </a:xfrm>
              <a:prstGeom prst="donut">
                <a:avLst>
                  <a:gd name="adj" fmla="val 13327"/>
                </a:avLst>
              </a:prstGeom>
              <a:solidFill>
                <a:schemeClr val="accent1">
                  <a:lumMod val="85000"/>
                </a:schemeClr>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3600">
                  <a:solidFill>
                    <a:srgbClr val="AAAAAA"/>
                  </a:solidFill>
                  <a:latin typeface="Calibri"/>
                  <a:ea typeface="Calibri"/>
                  <a:cs typeface="Calibri"/>
                  <a:sym typeface="Calibri"/>
                </a:endParaRPr>
              </a:p>
            </p:txBody>
          </p:sp>
          <p:sp>
            <p:nvSpPr>
              <p:cNvPr id="69" name="Google Shape;378;p21">
                <a:extLst>
                  <a:ext uri="{FF2B5EF4-FFF2-40B4-BE49-F238E27FC236}">
                    <a16:creationId xmlns:a16="http://schemas.microsoft.com/office/drawing/2014/main" id="{AF9221A2-DE17-43E7-87DF-D6A53800ADF6}"/>
                  </a:ext>
                </a:extLst>
              </p:cNvPr>
              <p:cNvSpPr/>
              <p:nvPr/>
            </p:nvSpPr>
            <p:spPr>
              <a:xfrm>
                <a:off x="5196182" y="3707349"/>
                <a:ext cx="940800" cy="940800"/>
              </a:xfrm>
              <a:prstGeom prst="blockArc">
                <a:avLst>
                  <a:gd name="adj1" fmla="val 520356"/>
                  <a:gd name="adj2" fmla="val 2208154"/>
                  <a:gd name="adj3" fmla="val 12660"/>
                </a:avLst>
              </a:prstGeom>
              <a:solidFill>
                <a:schemeClr val="accent2"/>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ts val="0"/>
                  </a:spcBef>
                  <a:spcAft>
                    <a:spcPts val="0"/>
                  </a:spcAft>
                  <a:buNone/>
                </a:pPr>
                <a:endParaRPr sz="3600">
                  <a:solidFill>
                    <a:srgbClr val="AAAAAA"/>
                  </a:solidFill>
                  <a:latin typeface="Calibri"/>
                  <a:ea typeface="Calibri"/>
                  <a:cs typeface="Calibri"/>
                  <a:sym typeface="Calibri"/>
                </a:endParaRPr>
              </a:p>
            </p:txBody>
          </p:sp>
          <p:sp>
            <p:nvSpPr>
              <p:cNvPr id="70" name="Google Shape;379;p21">
                <a:extLst>
                  <a:ext uri="{FF2B5EF4-FFF2-40B4-BE49-F238E27FC236}">
                    <a16:creationId xmlns:a16="http://schemas.microsoft.com/office/drawing/2014/main" id="{E4990865-2CA2-4B21-85B6-9ED5C74B58D9}"/>
                  </a:ext>
                </a:extLst>
              </p:cNvPr>
              <p:cNvSpPr txBox="1"/>
              <p:nvPr/>
            </p:nvSpPr>
            <p:spPr>
              <a:xfrm>
                <a:off x="5345770" y="4087174"/>
                <a:ext cx="641623" cy="281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2000" b="1" dirty="0">
                    <a:solidFill>
                      <a:schemeClr val="accent3"/>
                    </a:solidFill>
                    <a:latin typeface="Calibri" panose="020F0502020204030204" pitchFamily="34" charset="0"/>
                    <a:ea typeface="Fira Sans Condensed Medium"/>
                    <a:cs typeface="Calibri" panose="020F0502020204030204" pitchFamily="34" charset="0"/>
                    <a:sym typeface="Fira Sans Condensed Medium"/>
                  </a:rPr>
                  <a:t>5%</a:t>
                </a:r>
                <a:endParaRPr sz="2000" b="1" dirty="0">
                  <a:solidFill>
                    <a:schemeClr val="accent3"/>
                  </a:solidFill>
                  <a:latin typeface="Calibri" panose="020F0502020204030204" pitchFamily="34" charset="0"/>
                  <a:ea typeface="Fira Sans Condensed Medium"/>
                  <a:cs typeface="Calibri" panose="020F0502020204030204" pitchFamily="34" charset="0"/>
                  <a:sym typeface="Fira Sans Condensed Medium"/>
                </a:endParaRPr>
              </a:p>
            </p:txBody>
          </p:sp>
        </p:grpSp>
        <p:sp>
          <p:nvSpPr>
            <p:cNvPr id="73" name="TextBox 72">
              <a:extLst>
                <a:ext uri="{FF2B5EF4-FFF2-40B4-BE49-F238E27FC236}">
                  <a16:creationId xmlns:a16="http://schemas.microsoft.com/office/drawing/2014/main" id="{D094E0E5-B5D2-4CD3-B07E-B39217092865}"/>
                </a:ext>
              </a:extLst>
            </p:cNvPr>
            <p:cNvSpPr txBox="1"/>
            <p:nvPr/>
          </p:nvSpPr>
          <p:spPr>
            <a:xfrm>
              <a:off x="2836718" y="1446534"/>
              <a:ext cx="573231" cy="307777"/>
            </a:xfrm>
            <a:prstGeom prst="rect">
              <a:avLst/>
            </a:prstGeom>
            <a:noFill/>
          </p:spPr>
          <p:txBody>
            <a:bodyPr wrap="square">
              <a:spAutoFit/>
            </a:bodyPr>
            <a:lstStyle/>
            <a:p>
              <a:pPr algn="r" rtl="1"/>
              <a:r>
                <a:rPr lang="he-IL" dirty="0">
                  <a:latin typeface="Calibri" panose="020F0502020204030204" pitchFamily="34" charset="0"/>
                  <a:cs typeface="Calibri" panose="020F0502020204030204" pitchFamily="34" charset="0"/>
                </a:rPr>
                <a:t>מהם</a:t>
              </a:r>
              <a:endParaRPr lang="en-US" dirty="0">
                <a:latin typeface="Calibri" panose="020F0502020204030204" pitchFamily="34" charset="0"/>
              </a:endParaRPr>
            </a:p>
          </p:txBody>
        </p:sp>
      </p:grpSp>
      <p:pic>
        <p:nvPicPr>
          <p:cNvPr id="43" name="Graphic 42">
            <a:extLst>
              <a:ext uri="{FF2B5EF4-FFF2-40B4-BE49-F238E27FC236}">
                <a16:creationId xmlns:a16="http://schemas.microsoft.com/office/drawing/2014/main" id="{A3C76928-A4C8-4061-A242-32A6180F36A6}"/>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17184" y="2364171"/>
            <a:ext cx="6497782" cy="2436668"/>
          </a:xfrm>
          <a:prstGeom prst="rect">
            <a:avLst/>
          </a:prstGeom>
        </p:spPr>
      </p:pic>
      <p:sp>
        <p:nvSpPr>
          <p:cNvPr id="2" name="TextBox 1">
            <a:extLst>
              <a:ext uri="{FF2B5EF4-FFF2-40B4-BE49-F238E27FC236}">
                <a16:creationId xmlns:a16="http://schemas.microsoft.com/office/drawing/2014/main" id="{F480BD03-031B-424A-B1D1-3732701A6BE1}"/>
              </a:ext>
            </a:extLst>
          </p:cNvPr>
          <p:cNvSpPr txBox="1"/>
          <p:nvPr/>
        </p:nvSpPr>
        <p:spPr>
          <a:xfrm>
            <a:off x="6900878" y="2436175"/>
            <a:ext cx="2102957" cy="830997"/>
          </a:xfrm>
          <a:prstGeom prst="rect">
            <a:avLst/>
          </a:prstGeom>
          <a:noFill/>
        </p:spPr>
        <p:txBody>
          <a:bodyPr wrap="square" rtlCol="0">
            <a:spAutoFit/>
          </a:bodyPr>
          <a:lstStyle/>
          <a:p>
            <a:pPr algn="r" rtl="1"/>
            <a:r>
              <a:rPr lang="he-IL" sz="1600" b="1" dirty="0">
                <a:solidFill>
                  <a:schemeClr val="tx1"/>
                </a:solidFill>
                <a:effectLst/>
                <a:ea typeface="Calibri" panose="020F0502020204030204" pitchFamily="34" charset="0"/>
                <a:cs typeface="Calibri" panose="020F0502020204030204" pitchFamily="34" charset="0"/>
              </a:rPr>
              <a:t>אנשים עם מש"ה הרשומים במחלקות לשירותים חברתיים</a:t>
            </a:r>
            <a:r>
              <a:rPr lang="en-US" sz="1600" b="1" dirty="0">
                <a:solidFill>
                  <a:schemeClr val="tx1"/>
                </a:solidFill>
                <a:effectLst/>
                <a:ea typeface="Calibri" panose="020F0502020204030204" pitchFamily="34" charset="0"/>
                <a:cs typeface="Calibri" panose="020F0502020204030204" pitchFamily="34" charset="0"/>
              </a:rPr>
              <a:t> </a:t>
            </a:r>
            <a:r>
              <a:rPr lang="en-US" sz="1100" b="1" dirty="0">
                <a:solidFill>
                  <a:schemeClr val="tx1"/>
                </a:solidFill>
                <a:effectLst/>
                <a:ea typeface="Calibri" panose="020F0502020204030204" pitchFamily="34" charset="0"/>
                <a:cs typeface="Calibri" panose="020F0502020204030204" pitchFamily="34" charset="0"/>
              </a:rPr>
              <a:t>2016</a:t>
            </a:r>
            <a:r>
              <a:rPr lang="en-US" sz="1600" b="1" dirty="0">
                <a:solidFill>
                  <a:schemeClr val="tx1"/>
                </a:solidFill>
                <a:effectLst/>
                <a:ea typeface="Calibri" panose="020F0502020204030204" pitchFamily="34" charset="0"/>
                <a:cs typeface="Calibri" panose="020F0502020204030204" pitchFamily="34" charset="0"/>
              </a:rPr>
              <a:t> </a:t>
            </a:r>
            <a:endParaRPr lang="en-US" sz="1200" b="1" dirty="0">
              <a:solidFill>
                <a:schemeClr val="tx1"/>
              </a:solidFill>
            </a:endParaRPr>
          </a:p>
        </p:txBody>
      </p:sp>
      <p:sp>
        <p:nvSpPr>
          <p:cNvPr id="3" name="TextBox 2">
            <a:extLst>
              <a:ext uri="{FF2B5EF4-FFF2-40B4-BE49-F238E27FC236}">
                <a16:creationId xmlns:a16="http://schemas.microsoft.com/office/drawing/2014/main" id="{F375A6ED-059B-4AB2-8C84-E7E538344889}"/>
              </a:ext>
            </a:extLst>
          </p:cNvPr>
          <p:cNvSpPr txBox="1"/>
          <p:nvPr/>
        </p:nvSpPr>
        <p:spPr>
          <a:xfrm>
            <a:off x="8468112" y="3201307"/>
            <a:ext cx="535724" cy="261610"/>
          </a:xfrm>
          <a:prstGeom prst="rect">
            <a:avLst/>
          </a:prstGeom>
          <a:noFill/>
        </p:spPr>
        <p:txBody>
          <a:bodyPr wrap="none" rtlCol="0">
            <a:spAutoFit/>
          </a:bodyPr>
          <a:lstStyle/>
          <a:p>
            <a:r>
              <a:rPr lang="he-IL" sz="1100" b="1" dirty="0">
                <a:solidFill>
                  <a:schemeClr val="tx1"/>
                </a:solidFill>
                <a:cs typeface="Calibri" panose="020F0502020204030204" pitchFamily="34" charset="0"/>
              </a:rPr>
              <a:t>לפי גיל</a:t>
            </a:r>
            <a:endParaRPr lang="en-US" sz="1100" b="1" dirty="0">
              <a:solidFill>
                <a:schemeClr val="tx1"/>
              </a:solidFill>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47"/>
          <p:cNvPicPr preferRelativeResize="0"/>
          <p:nvPr/>
        </p:nvPicPr>
        <p:blipFill>
          <a:blip r:embed="rId3" cstate="screen">
            <a:extLst>
              <a:ext uri="{28A0092B-C50C-407E-A947-70E740481C1C}">
                <a14:useLocalDpi xmlns:a14="http://schemas.microsoft.com/office/drawing/2010/main"/>
              </a:ext>
            </a:extLst>
          </a:blip>
          <a:srcRect/>
          <a:stretch/>
        </p:blipFill>
        <p:spPr>
          <a:xfrm>
            <a:off x="0" y="711300"/>
            <a:ext cx="3306427" cy="3720676"/>
          </a:xfrm>
          <a:prstGeom prst="rect">
            <a:avLst/>
          </a:prstGeom>
          <a:noFill/>
          <a:ln>
            <a:noFill/>
          </a:ln>
        </p:spPr>
      </p:pic>
      <p:sp>
        <p:nvSpPr>
          <p:cNvPr id="8" name="TextBox 7">
            <a:extLst>
              <a:ext uri="{FF2B5EF4-FFF2-40B4-BE49-F238E27FC236}">
                <a16:creationId xmlns:a16="http://schemas.microsoft.com/office/drawing/2014/main" id="{BDFD9E3D-CA01-4496-9804-45BA021934A4}"/>
              </a:ext>
            </a:extLst>
          </p:cNvPr>
          <p:cNvSpPr txBox="1"/>
          <p:nvPr/>
        </p:nvSpPr>
        <p:spPr>
          <a:xfrm>
            <a:off x="4343400" y="711300"/>
            <a:ext cx="4642620" cy="1308650"/>
          </a:xfrm>
          <a:prstGeom prst="rect">
            <a:avLst/>
          </a:prstGeom>
        </p:spPr>
        <p:txBody>
          <a:bodyPr spcFirstLastPara="1" wrap="square" lIns="182875" tIns="91425" rIns="91425" bIns="91425" anchor="ctr" anchorCtr="0">
            <a:noAutofit/>
          </a:bodyPr>
          <a:lstStyle>
            <a:defPPr marR="0" lvl="0" algn="l" rtl="0">
              <a:lnSpc>
                <a:spcPct val="100000"/>
              </a:lnSpc>
              <a:spcBef>
                <a:spcPts val="0"/>
              </a:spcBef>
              <a:spcAft>
                <a:spcPts val="0"/>
              </a:spcAft>
              <a:defRPr/>
            </a:defPPr>
            <a:lvl1pPr algn="r">
              <a:lnSpc>
                <a:spcPts val="4400"/>
              </a:lnSpc>
              <a:defRPr sz="4000" b="1">
                <a:solidFill>
                  <a:schemeClr val="tx2"/>
                </a:solidFill>
                <a:latin typeface="Calibri" panose="020F0502020204030204" pitchFamily="34" charset="0"/>
                <a:cs typeface="Calibri" panose="020F0502020204030204" pitchFamily="34" charset="0"/>
              </a:defRPr>
            </a:lvl1pPr>
          </a:lstStyle>
          <a:p>
            <a:pPr>
              <a:lnSpc>
                <a:spcPts val="3800"/>
              </a:lnSpc>
            </a:pPr>
            <a:r>
              <a:rPr lang="he-IL" sz="3600" dirty="0"/>
              <a:t>הזקנה ומאפייניה</a:t>
            </a:r>
            <a:br>
              <a:rPr lang="en-US" sz="3600" dirty="0"/>
            </a:br>
            <a:r>
              <a:rPr lang="he-IL" sz="3600" dirty="0"/>
              <a:t>בקרב אנשים עם מש"ה</a:t>
            </a:r>
            <a:endParaRPr lang="en-US" sz="3600" dirty="0"/>
          </a:p>
          <a:p>
            <a:pPr>
              <a:lnSpc>
                <a:spcPts val="3800"/>
              </a:lnSpc>
            </a:pPr>
            <a:endParaRPr lang="en-US" sz="3600" dirty="0"/>
          </a:p>
        </p:txBody>
      </p:sp>
      <p:sp>
        <p:nvSpPr>
          <p:cNvPr id="9" name="TextBox 8">
            <a:extLst>
              <a:ext uri="{FF2B5EF4-FFF2-40B4-BE49-F238E27FC236}">
                <a16:creationId xmlns:a16="http://schemas.microsoft.com/office/drawing/2014/main" id="{FE11942C-9B01-4D7A-8B6C-1628C4650268}"/>
              </a:ext>
            </a:extLst>
          </p:cNvPr>
          <p:cNvSpPr txBox="1"/>
          <p:nvPr/>
        </p:nvSpPr>
        <p:spPr>
          <a:xfrm>
            <a:off x="4343400" y="1648691"/>
            <a:ext cx="4642620" cy="2893100"/>
          </a:xfrm>
          <a:prstGeom prst="rect">
            <a:avLst/>
          </a:prstGeom>
          <a:noFill/>
        </p:spPr>
        <p:txBody>
          <a:bodyPr wrap="square" rtlCol="0">
            <a:spAutoFit/>
          </a:bodyPr>
          <a:lstStyle/>
          <a:p>
            <a:pPr algn="r"/>
            <a:r>
              <a:rPr lang="he-IL" b="1" dirty="0">
                <a:latin typeface="Calibri" panose="020F0502020204030204" pitchFamily="34" charset="0"/>
                <a:cs typeface="Calibri" panose="020F0502020204030204" pitchFamily="34" charset="0"/>
              </a:rPr>
              <a:t>תהליך ההזדקנות של אנשים עם מש"ה דומה לזה בקרב אנשים ללא מש"ה, אך גם מושפע מקשיים נוספים:</a:t>
            </a:r>
            <a:br>
              <a:rPr lang="en-US" b="1" dirty="0">
                <a:latin typeface="Calibri" panose="020F0502020204030204" pitchFamily="34" charset="0"/>
                <a:cs typeface="Calibri" panose="020F0502020204030204" pitchFamily="34" charset="0"/>
              </a:rPr>
            </a:br>
            <a:r>
              <a:rPr lang="he-IL" dirty="0">
                <a:latin typeface="Calibri" panose="020F0502020204030204" pitchFamily="34" charset="0"/>
                <a:cs typeface="Calibri" panose="020F0502020204030204" pitchFamily="34" charset="0"/>
              </a:rPr>
              <a:t> </a:t>
            </a:r>
          </a:p>
          <a:p>
            <a:pPr algn="r"/>
            <a:r>
              <a:rPr lang="he-IL" dirty="0">
                <a:latin typeface="Calibri" panose="020F0502020204030204" pitchFamily="34" charset="0"/>
                <a:cs typeface="Calibri" panose="020F0502020204030204" pitchFamily="34" charset="0"/>
              </a:rPr>
              <a:t>שינויים ביולוגיים, פיזיולוגיים, קוגניטיביים והתנהגותיים, ברוב המקרים אינם קורים במקביל ובאופן אחיד בכל התחומים, לכן, הגיל הכרונולוגי אינו מהווה סמן רלוונטי לתהליך ההזדקנות ולתחילת תקופת הזקנה, </a:t>
            </a:r>
          </a:p>
          <a:p>
            <a:pPr algn="r"/>
            <a:r>
              <a:rPr lang="he-IL" b="1" dirty="0">
                <a:latin typeface="Calibri" panose="020F0502020204030204" pitchFamily="34" charset="0"/>
                <a:cs typeface="Calibri" panose="020F0502020204030204" pitchFamily="34" charset="0"/>
              </a:rPr>
              <a:t>אלא הגיל התפקודי </a:t>
            </a:r>
            <a:r>
              <a:rPr lang="he-IL" dirty="0">
                <a:latin typeface="Calibri" panose="020F0502020204030204" pitchFamily="34" charset="0"/>
                <a:cs typeface="Calibri" panose="020F0502020204030204" pitchFamily="34" charset="0"/>
              </a:rPr>
              <a:t>– זהו מדד מדויק יותר, המשקף את הקשר שבין תהליכים ביולוגיים לבין הסתגלות לביצוע משימות פיזיות, חברתיות, או קוגניטיביות שונות.</a:t>
            </a:r>
          </a:p>
          <a:p>
            <a:pPr algn="r"/>
            <a:endParaRPr lang="he-IL" dirty="0">
              <a:latin typeface="Calibri" panose="020F0502020204030204" pitchFamily="34" charset="0"/>
              <a:cs typeface="Calibri" panose="020F0502020204030204" pitchFamily="34" charset="0"/>
            </a:endParaRPr>
          </a:p>
          <a:p>
            <a:pPr algn="r"/>
            <a:r>
              <a:rPr lang="he-IL" b="1" dirty="0">
                <a:solidFill>
                  <a:schemeClr val="tx1"/>
                </a:solidFill>
                <a:latin typeface="Calibri" panose="020F0502020204030204" pitchFamily="34" charset="0"/>
                <a:cs typeface="Calibri" panose="020F0502020204030204" pitchFamily="34" charset="0"/>
              </a:rPr>
              <a:t>אנשים מזדקנים עם מש"ה ללא בעיות בריאות- תוחלת חייהם מתקרבת לכלל האוכלוסייה, וכאשר הם עם מחלות נוספות- נרשמת ירידה בתוחלת החיים</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491"/>
        <p:cNvGrpSpPr/>
        <p:nvPr/>
      </p:nvGrpSpPr>
      <p:grpSpPr>
        <a:xfrm>
          <a:off x="0" y="0"/>
          <a:ext cx="0" cy="0"/>
          <a:chOff x="0" y="0"/>
          <a:chExt cx="0" cy="0"/>
        </a:xfrm>
      </p:grpSpPr>
      <p:sp>
        <p:nvSpPr>
          <p:cNvPr id="7" name="TextBox 6">
            <a:extLst>
              <a:ext uri="{FF2B5EF4-FFF2-40B4-BE49-F238E27FC236}">
                <a16:creationId xmlns:a16="http://schemas.microsoft.com/office/drawing/2014/main" id="{030EB6A9-BC0D-48AC-960A-F534024FD52B}"/>
              </a:ext>
            </a:extLst>
          </p:cNvPr>
          <p:cNvSpPr txBox="1"/>
          <p:nvPr/>
        </p:nvSpPr>
        <p:spPr>
          <a:xfrm>
            <a:off x="671945" y="1748291"/>
            <a:ext cx="3789217" cy="2603854"/>
          </a:xfrm>
          <a:prstGeom prst="rect">
            <a:avLst/>
          </a:prstGeom>
          <a:noFill/>
        </p:spPr>
        <p:txBody>
          <a:bodyPr wrap="square" rtlCol="0">
            <a:spAutoFit/>
          </a:bodyPr>
          <a:lstStyle/>
          <a:p>
            <a:pPr algn="r"/>
            <a:r>
              <a:rPr lang="he-IL" b="1" dirty="0">
                <a:latin typeface="Calibri" panose="020F0502020204030204" pitchFamily="34" charset="0"/>
                <a:cs typeface="Calibri" panose="020F0502020204030204" pitchFamily="34" charset="0"/>
              </a:rPr>
              <a:t>יתכנו אחד או יותר מהמצבים הבאים אשר ישפיעו על המצב הרפואי, התפקוד והכושר הגופני:</a:t>
            </a:r>
            <a:endParaRPr lang="en-US" b="1" dirty="0">
              <a:latin typeface="Calibri" panose="020F0502020204030204" pitchFamily="34" charset="0"/>
              <a:cs typeface="Calibri" panose="020F0502020204030204" pitchFamily="34" charset="0"/>
            </a:endParaRPr>
          </a:p>
          <a:p>
            <a:pPr algn="r"/>
            <a:r>
              <a:rPr lang="he-IL" dirty="0">
                <a:latin typeface="Calibri" panose="020F0502020204030204" pitchFamily="34" charset="0"/>
                <a:cs typeface="Calibri" panose="020F0502020204030204" pitchFamily="34" charset="0"/>
              </a:rPr>
              <a:t>  </a:t>
            </a:r>
          </a:p>
          <a:p>
            <a:pPr algn="r">
              <a:lnSpc>
                <a:spcPts val="2100"/>
              </a:lnSpc>
            </a:pPr>
            <a:r>
              <a:rPr lang="he-IL" dirty="0">
                <a:latin typeface="Calibri" panose="020F0502020204030204" pitchFamily="34" charset="0"/>
                <a:cs typeface="Calibri" panose="020F0502020204030204" pitchFamily="34" charset="0"/>
              </a:rPr>
              <a:t>אורח חיים פסיבי הנובע מחוסר הבנה או מהיעדר מודעות לחשיבות שבתנועה, שימוש מוגבר בתרופות, בעיות אכילה ובליעה, אי שליטה על הסוגרים, קושי בניידות, עייפות וחולשה, תחלואת יתר, אבחון לקוי בשל קשיים בתקשורת והיעדר מודעות, או היעדר שיתוף פעולה אקטיבי, טיפול לקוי בבעיות הבריאותיות או תת טיפול בגלל העדר ידע ומחסור בכלים מותאמים לצוותים.</a:t>
            </a:r>
          </a:p>
        </p:txBody>
      </p:sp>
      <p:sp>
        <p:nvSpPr>
          <p:cNvPr id="11" name="TextBox 10">
            <a:extLst>
              <a:ext uri="{FF2B5EF4-FFF2-40B4-BE49-F238E27FC236}">
                <a16:creationId xmlns:a16="http://schemas.microsoft.com/office/drawing/2014/main" id="{1267244A-926F-4EC8-A633-C51A289FCB93}"/>
              </a:ext>
            </a:extLst>
          </p:cNvPr>
          <p:cNvSpPr txBox="1"/>
          <p:nvPr/>
        </p:nvSpPr>
        <p:spPr>
          <a:xfrm>
            <a:off x="-110838" y="1148440"/>
            <a:ext cx="4572000" cy="400110"/>
          </a:xfrm>
          <a:prstGeom prst="rect">
            <a:avLst/>
          </a:prstGeom>
          <a:noFill/>
        </p:spPr>
        <p:txBody>
          <a:bodyPr wrap="square">
            <a:spAutoFit/>
          </a:bodyPr>
          <a:lstStyle/>
          <a:p>
            <a:pPr algn="r"/>
            <a:r>
              <a:rPr lang="he-IL" sz="2000" b="1" dirty="0">
                <a:solidFill>
                  <a:schemeClr val="tx1"/>
                </a:solidFill>
                <a:latin typeface="Calibri" panose="020F0502020204030204" pitchFamily="34" charset="0"/>
                <a:cs typeface="Calibri" panose="020F0502020204030204" pitchFamily="34" charset="0"/>
              </a:rPr>
              <a:t>מאפיינים ביולוגיים ופיזיולוגיים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491"/>
        <p:cNvGrpSpPr/>
        <p:nvPr/>
      </p:nvGrpSpPr>
      <p:grpSpPr>
        <a:xfrm>
          <a:off x="0" y="0"/>
          <a:ext cx="0" cy="0"/>
          <a:chOff x="0" y="0"/>
          <a:chExt cx="0" cy="0"/>
        </a:xfrm>
      </p:grpSpPr>
      <p:sp>
        <p:nvSpPr>
          <p:cNvPr id="2" name="TextBox 1">
            <a:extLst>
              <a:ext uri="{FF2B5EF4-FFF2-40B4-BE49-F238E27FC236}">
                <a16:creationId xmlns:a16="http://schemas.microsoft.com/office/drawing/2014/main" id="{1D355112-07B1-45AB-B438-8D4C3A01D901}"/>
              </a:ext>
            </a:extLst>
          </p:cNvPr>
          <p:cNvSpPr txBox="1"/>
          <p:nvPr/>
        </p:nvSpPr>
        <p:spPr>
          <a:xfrm>
            <a:off x="332510" y="1007072"/>
            <a:ext cx="4128654" cy="3304046"/>
          </a:xfrm>
          <a:prstGeom prst="rect">
            <a:avLst/>
          </a:prstGeom>
          <a:noFill/>
        </p:spPr>
        <p:txBody>
          <a:bodyPr wrap="square" rtlCol="0">
            <a:spAutoFit/>
          </a:bodyPr>
          <a:lstStyle/>
          <a:p>
            <a:pPr algn="r" rtl="1">
              <a:lnSpc>
                <a:spcPts val="2100"/>
              </a:lnSpc>
            </a:pPr>
            <a:r>
              <a:rPr lang="he-IL" dirty="0" err="1">
                <a:latin typeface="Calibri" panose="020F0502020204030204" pitchFamily="34" charset="0"/>
                <a:cs typeface="Calibri" panose="020F0502020204030204" pitchFamily="34" charset="0"/>
              </a:rPr>
              <a:t>אובדנים</a:t>
            </a:r>
            <a:r>
              <a:rPr lang="he-IL" dirty="0">
                <a:latin typeface="Calibri" panose="020F0502020204030204" pitchFamily="34" charset="0"/>
                <a:cs typeface="Calibri" panose="020F0502020204030204" pitchFamily="34" charset="0"/>
              </a:rPr>
              <a:t> רבים כמו ירידה בתפקודי היום יום, שינוי מקום מגורים ושינויים נוספים בחייהם יכולים ליצור תחושה של בלבול</a:t>
            </a:r>
            <a:br>
              <a:rPr lang="en-US" dirty="0">
                <a:latin typeface="Calibri" panose="020F0502020204030204" pitchFamily="34" charset="0"/>
                <a:cs typeface="Calibri" panose="020F0502020204030204" pitchFamily="34" charset="0"/>
              </a:rPr>
            </a:br>
            <a:r>
              <a:rPr lang="he-IL" dirty="0">
                <a:latin typeface="Calibri" panose="020F0502020204030204" pitchFamily="34" charset="0"/>
                <a:cs typeface="Calibri" panose="020F0502020204030204" pitchFamily="34" charset="0"/>
              </a:rPr>
              <a:t>וחוסר שליטה. </a:t>
            </a:r>
          </a:p>
          <a:p>
            <a:pPr algn="r" rtl="1">
              <a:lnSpc>
                <a:spcPts val="2100"/>
              </a:lnSpc>
            </a:pPr>
            <a:r>
              <a:rPr lang="he-IL" dirty="0">
                <a:latin typeface="Calibri" panose="020F0502020204030204" pitchFamily="34" charset="0"/>
                <a:cs typeface="Calibri" panose="020F0502020204030204" pitchFamily="34" charset="0"/>
              </a:rPr>
              <a:t>לחצים נוספים הנגרמים ממצבי משבר כמו פרידה, אובדן ושכול של קרובי משפחה, חברים ואנשי צוות במסגרת הטיפולית. </a:t>
            </a:r>
          </a:p>
          <a:p>
            <a:pPr algn="r" rtl="1">
              <a:lnSpc>
                <a:spcPts val="2100"/>
              </a:lnSpc>
            </a:pPr>
            <a:r>
              <a:rPr lang="he-IL" dirty="0">
                <a:latin typeface="Calibri" panose="020F0502020204030204" pitchFamily="34" charset="0"/>
                <a:cs typeface="Calibri" panose="020F0502020204030204" pitchFamily="34" charset="0"/>
              </a:rPr>
              <a:t>על פי רוב חסרים רשת תמיכה חברתית רחבה מחוץ לגבולות הדירה, מערך הדיור והתעסוקה.  בהדרגה חל צמצום העורף המשפחתי.</a:t>
            </a:r>
          </a:p>
          <a:p>
            <a:pPr algn="r" rtl="1">
              <a:lnSpc>
                <a:spcPts val="2100"/>
              </a:lnSpc>
            </a:pPr>
            <a:endParaRPr lang="he-IL" dirty="0">
              <a:latin typeface="Calibri" panose="020F0502020204030204" pitchFamily="34" charset="0"/>
              <a:cs typeface="Calibri" panose="020F0502020204030204" pitchFamily="34" charset="0"/>
            </a:endParaRPr>
          </a:p>
          <a:p>
            <a:pPr algn="r" rtl="1">
              <a:lnSpc>
                <a:spcPts val="2100"/>
              </a:lnSpc>
            </a:pPr>
            <a:r>
              <a:rPr lang="he-IL" b="1" dirty="0">
                <a:latin typeface="Calibri" panose="020F0502020204030204" pitchFamily="34" charset="0"/>
                <a:cs typeface="Calibri" panose="020F0502020204030204" pitchFamily="34" charset="0"/>
              </a:rPr>
              <a:t>מצבים אלו עשויים להיות בעלי השפעה ישירה על ההתנהגות ועל שינויים במצב הרוח ובמצב הנפשי, תחושת בדידות, ירידה במוטיבציה והתרחקות, דכדוך, הסתגרות, בעיות התנהגות.</a:t>
            </a:r>
          </a:p>
        </p:txBody>
      </p:sp>
      <p:sp>
        <p:nvSpPr>
          <p:cNvPr id="3" name="TextBox 2">
            <a:extLst>
              <a:ext uri="{FF2B5EF4-FFF2-40B4-BE49-F238E27FC236}">
                <a16:creationId xmlns:a16="http://schemas.microsoft.com/office/drawing/2014/main" id="{71FF2D58-F47F-4E09-B516-74FA5B6CF235}"/>
              </a:ext>
            </a:extLst>
          </p:cNvPr>
          <p:cNvSpPr txBox="1"/>
          <p:nvPr/>
        </p:nvSpPr>
        <p:spPr>
          <a:xfrm>
            <a:off x="1246910" y="497277"/>
            <a:ext cx="3214253" cy="400110"/>
          </a:xfrm>
          <a:prstGeom prst="rect">
            <a:avLst/>
          </a:prstGeom>
          <a:noFill/>
        </p:spPr>
        <p:txBody>
          <a:bodyPr wrap="square">
            <a:spAutoFit/>
          </a:bodyPr>
          <a:lstStyle/>
          <a:p>
            <a:pPr algn="r"/>
            <a:r>
              <a:rPr lang="he-IL" sz="2000" b="1" dirty="0">
                <a:solidFill>
                  <a:schemeClr val="tx1"/>
                </a:solidFill>
                <a:latin typeface="Calibri" panose="020F0502020204030204" pitchFamily="34" charset="0"/>
                <a:cs typeface="Calibri" panose="020F0502020204030204" pitchFamily="34" charset="0"/>
              </a:rPr>
              <a:t>מאפיינים פסיכולוגיים </a:t>
            </a:r>
          </a:p>
        </p:txBody>
      </p:sp>
    </p:spTree>
    <p:extLst>
      <p:ext uri="{BB962C8B-B14F-4D97-AF65-F5344CB8AC3E}">
        <p14:creationId xmlns:p14="http://schemas.microsoft.com/office/powerpoint/2010/main" val="1272749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Shape 491"/>
        <p:cNvGrpSpPr/>
        <p:nvPr/>
      </p:nvGrpSpPr>
      <p:grpSpPr>
        <a:xfrm>
          <a:off x="0" y="0"/>
          <a:ext cx="0" cy="0"/>
          <a:chOff x="0" y="0"/>
          <a:chExt cx="0" cy="0"/>
        </a:xfrm>
      </p:grpSpPr>
      <p:sp>
        <p:nvSpPr>
          <p:cNvPr id="2" name="TextBox 1">
            <a:extLst>
              <a:ext uri="{FF2B5EF4-FFF2-40B4-BE49-F238E27FC236}">
                <a16:creationId xmlns:a16="http://schemas.microsoft.com/office/drawing/2014/main" id="{1D355112-07B1-45AB-B438-8D4C3A01D901}"/>
              </a:ext>
            </a:extLst>
          </p:cNvPr>
          <p:cNvSpPr txBox="1"/>
          <p:nvPr/>
        </p:nvSpPr>
        <p:spPr>
          <a:xfrm>
            <a:off x="290945" y="688417"/>
            <a:ext cx="4170219" cy="4111960"/>
          </a:xfrm>
          <a:prstGeom prst="rect">
            <a:avLst/>
          </a:prstGeom>
          <a:noFill/>
        </p:spPr>
        <p:txBody>
          <a:bodyPr wrap="square" rtlCol="0">
            <a:spAutoFit/>
          </a:bodyPr>
          <a:lstStyle/>
          <a:p>
            <a:pPr algn="r" rtl="1">
              <a:lnSpc>
                <a:spcPts val="2100"/>
              </a:lnSpc>
            </a:pPr>
            <a:r>
              <a:rPr lang="he-IL" b="1" dirty="0">
                <a:latin typeface="Calibri" panose="020F0502020204030204" pitchFamily="34" charset="0"/>
                <a:cs typeface="Calibri" panose="020F0502020204030204" pitchFamily="34" charset="0"/>
              </a:rPr>
              <a:t>הרשת החברתית של אנשים מזדקנים עם מש"ה לרוב אינה כוללת בן או בת זוג, ילדים או קרובי משפחה שאיתם הם מקיימים קשר אינטנסיבי. רובם תלויים ונסמכים על אנשי מקצוע או על קרובי משפחה לצורך ביצוע משימות היומיום. </a:t>
            </a:r>
          </a:p>
          <a:p>
            <a:pPr algn="r" rtl="1">
              <a:lnSpc>
                <a:spcPts val="2100"/>
              </a:lnSpc>
            </a:pPr>
            <a:r>
              <a:rPr lang="he-IL" dirty="0">
                <a:latin typeface="Calibri" panose="020F0502020204030204" pitchFamily="34" charset="0"/>
                <a:cs typeface="Calibri" panose="020F0502020204030204" pitchFamily="34" charset="0"/>
              </a:rPr>
              <a:t>חלקם גרים בדיור נתמך, ואלו שעדיין מתגוררים בבית המשפחה מוצאים עצמם עוברים למקום מגורים נתמך עם מות ההורים או עקב הידרדרות במצב הבריאותי של ההורים או שלהם.</a:t>
            </a:r>
            <a:br>
              <a:rPr lang="en-US" dirty="0">
                <a:latin typeface="Calibri" panose="020F0502020204030204" pitchFamily="34" charset="0"/>
                <a:cs typeface="Calibri" panose="020F0502020204030204" pitchFamily="34" charset="0"/>
              </a:rPr>
            </a:br>
            <a:r>
              <a:rPr lang="he-IL" dirty="0">
                <a:latin typeface="Calibri" panose="020F0502020204030204" pitchFamily="34" charset="0"/>
                <a:cs typeface="Calibri" panose="020F0502020204030204" pitchFamily="34" charset="0"/>
              </a:rPr>
              <a:t>המעבר מצמצם את עולמם החברתי </a:t>
            </a:r>
            <a:r>
              <a:rPr lang="he-IL" dirty="0" err="1">
                <a:latin typeface="Calibri" panose="020F0502020204030204" pitchFamily="34" charset="0"/>
                <a:cs typeface="Calibri" panose="020F0502020204030204" pitchFamily="34" charset="0"/>
              </a:rPr>
              <a:t>מהיותו</a:t>
            </a:r>
            <a:r>
              <a:rPr lang="he-IL" dirty="0">
                <a:latin typeface="Calibri" panose="020F0502020204030204" pitchFamily="34" charset="0"/>
                <a:cs typeface="Calibri" panose="020F0502020204030204" pitchFamily="34" charset="0"/>
              </a:rPr>
              <a:t> מעבר מסביבה חברתית מוכרת לסביבה שאינה מוכרת.</a:t>
            </a:r>
          </a:p>
          <a:p>
            <a:pPr algn="r" rtl="1">
              <a:lnSpc>
                <a:spcPts val="2100"/>
              </a:lnSpc>
            </a:pPr>
            <a:r>
              <a:rPr lang="he-IL" dirty="0">
                <a:latin typeface="Calibri" panose="020F0502020204030204" pitchFamily="34" charset="0"/>
                <a:cs typeface="Calibri" panose="020F0502020204030204" pitchFamily="34" charset="0"/>
              </a:rPr>
              <a:t>חווים קושי להכיר אנשים חדשים, חשש להתערות בסביבה לא מוכרת ולכן יתכן ויצרכו פחות שירותי קהילה וכך יצמצמו עוד יותר את גבולות האינטראקציה החברתית שלהם.</a:t>
            </a:r>
          </a:p>
          <a:p>
            <a:pPr algn="r" rtl="1">
              <a:lnSpc>
                <a:spcPts val="2100"/>
              </a:lnSpc>
            </a:pPr>
            <a:r>
              <a:rPr lang="he-IL" dirty="0">
                <a:latin typeface="Calibri" panose="020F0502020204030204" pitchFamily="34" charset="0"/>
                <a:cs typeface="Calibri" panose="020F0502020204030204" pitchFamily="34" charset="0"/>
              </a:rPr>
              <a:t>תתכן התרופפות בקשרים שבינם לבין משפחותיהם, ובחלק מן המקרים הקשרים מנותקים כלל עקב פטירת ההורים והיעדר אחים נוספים או העדר קשר </a:t>
            </a:r>
            <a:r>
              <a:rPr lang="he-IL" dirty="0" err="1">
                <a:latin typeface="Calibri" panose="020F0502020204030204" pitchFamily="34" charset="0"/>
                <a:cs typeface="Calibri" panose="020F0502020204030204" pitchFamily="34" charset="0"/>
              </a:rPr>
              <a:t>אחאי</a:t>
            </a:r>
            <a:r>
              <a:rPr lang="he-IL" dirty="0">
                <a:latin typeface="Calibri" panose="020F0502020204030204" pitchFamily="34" charset="0"/>
                <a:cs typeface="Calibri" panose="020F0502020204030204" pitchFamily="34" charset="0"/>
              </a:rPr>
              <a:t> (בין אחים) תקין.</a:t>
            </a:r>
          </a:p>
        </p:txBody>
      </p:sp>
      <p:sp>
        <p:nvSpPr>
          <p:cNvPr id="3" name="TextBox 2">
            <a:extLst>
              <a:ext uri="{FF2B5EF4-FFF2-40B4-BE49-F238E27FC236}">
                <a16:creationId xmlns:a16="http://schemas.microsoft.com/office/drawing/2014/main" id="{71FF2D58-F47F-4E09-B516-74FA5B6CF235}"/>
              </a:ext>
            </a:extLst>
          </p:cNvPr>
          <p:cNvSpPr txBox="1"/>
          <p:nvPr/>
        </p:nvSpPr>
        <p:spPr>
          <a:xfrm>
            <a:off x="1246911" y="288307"/>
            <a:ext cx="3214253" cy="400110"/>
          </a:xfrm>
          <a:prstGeom prst="rect">
            <a:avLst/>
          </a:prstGeom>
          <a:noFill/>
        </p:spPr>
        <p:txBody>
          <a:bodyPr wrap="square">
            <a:spAutoFit/>
          </a:bodyPr>
          <a:lstStyle/>
          <a:p>
            <a:pPr algn="r"/>
            <a:r>
              <a:rPr lang="he-IL" sz="2000" b="1" dirty="0">
                <a:solidFill>
                  <a:schemeClr val="tx1"/>
                </a:solidFill>
                <a:latin typeface="Calibri" panose="020F0502020204030204" pitchFamily="34" charset="0"/>
                <a:cs typeface="Calibri" panose="020F0502020204030204" pitchFamily="34" charset="0"/>
              </a:rPr>
              <a:t>מאפיינים חברתיים </a:t>
            </a:r>
          </a:p>
        </p:txBody>
      </p:sp>
    </p:spTree>
    <p:extLst>
      <p:ext uri="{BB962C8B-B14F-4D97-AF65-F5344CB8AC3E}">
        <p14:creationId xmlns:p14="http://schemas.microsoft.com/office/powerpoint/2010/main" val="948853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sp>
        <p:nvSpPr>
          <p:cNvPr id="6" name="Rectangle 5">
            <a:extLst>
              <a:ext uri="{FF2B5EF4-FFF2-40B4-BE49-F238E27FC236}">
                <a16:creationId xmlns:a16="http://schemas.microsoft.com/office/drawing/2014/main" id="{8DEE91CF-CACA-4071-98BE-A50DDCF5B894}"/>
              </a:ext>
            </a:extLst>
          </p:cNvPr>
          <p:cNvSpPr/>
          <p:nvPr/>
        </p:nvSpPr>
        <p:spPr>
          <a:xfrm>
            <a:off x="0" y="166255"/>
            <a:ext cx="1738745" cy="4977245"/>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80F89A2E-7C58-45BE-819B-BA42626C63B3}"/>
              </a:ext>
            </a:extLst>
          </p:cNvPr>
          <p:cNvSpPr txBox="1"/>
          <p:nvPr/>
        </p:nvSpPr>
        <p:spPr>
          <a:xfrm>
            <a:off x="4322618" y="425895"/>
            <a:ext cx="4642620" cy="563318"/>
          </a:xfrm>
          <a:prstGeom prst="rect">
            <a:avLst/>
          </a:prstGeom>
        </p:spPr>
        <p:txBody>
          <a:bodyPr spcFirstLastPara="1" wrap="square" lIns="182875" tIns="91425" rIns="91425" bIns="91425" anchor="ctr" anchorCtr="0">
            <a:noAutofit/>
          </a:bodyPr>
          <a:lstStyle>
            <a:defPPr marR="0" lvl="0" algn="l" rtl="0">
              <a:lnSpc>
                <a:spcPct val="100000"/>
              </a:lnSpc>
              <a:spcBef>
                <a:spcPts val="0"/>
              </a:spcBef>
              <a:spcAft>
                <a:spcPts val="0"/>
              </a:spcAft>
              <a:defRPr/>
            </a:defPPr>
            <a:lvl1pPr algn="r">
              <a:lnSpc>
                <a:spcPts val="4400"/>
              </a:lnSpc>
              <a:defRPr sz="4000" b="1">
                <a:solidFill>
                  <a:schemeClr val="tx2"/>
                </a:solidFill>
                <a:latin typeface="Calibri" panose="020F0502020204030204" pitchFamily="34" charset="0"/>
                <a:cs typeface="Calibri" panose="020F0502020204030204" pitchFamily="34" charset="0"/>
              </a:defRPr>
            </a:lvl1pPr>
          </a:lstStyle>
          <a:p>
            <a:pPr>
              <a:lnSpc>
                <a:spcPts val="3800"/>
              </a:lnSpc>
            </a:pPr>
            <a:r>
              <a:rPr lang="he-IL" sz="3600" dirty="0"/>
              <a:t>מרכיבי הזדקנות מוצלחת</a:t>
            </a:r>
          </a:p>
        </p:txBody>
      </p:sp>
      <p:sp>
        <p:nvSpPr>
          <p:cNvPr id="7" name="Oval 6">
            <a:extLst>
              <a:ext uri="{FF2B5EF4-FFF2-40B4-BE49-F238E27FC236}">
                <a16:creationId xmlns:a16="http://schemas.microsoft.com/office/drawing/2014/main" id="{75CF2921-7932-4E35-B73C-0E82CA24C0F3}"/>
              </a:ext>
            </a:extLst>
          </p:cNvPr>
          <p:cNvSpPr/>
          <p:nvPr/>
        </p:nvSpPr>
        <p:spPr>
          <a:xfrm>
            <a:off x="6389739" y="3771954"/>
            <a:ext cx="699654" cy="6996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60A1C08-A695-45C2-A898-7439496C4348}"/>
              </a:ext>
            </a:extLst>
          </p:cNvPr>
          <p:cNvSpPr/>
          <p:nvPr/>
        </p:nvSpPr>
        <p:spPr>
          <a:xfrm>
            <a:off x="3102703" y="2497132"/>
            <a:ext cx="699654" cy="6996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2C42D9E-6553-4EE0-883C-6E15449A4064}"/>
              </a:ext>
            </a:extLst>
          </p:cNvPr>
          <p:cNvSpPr/>
          <p:nvPr/>
        </p:nvSpPr>
        <p:spPr>
          <a:xfrm>
            <a:off x="3774305" y="1270360"/>
            <a:ext cx="699654" cy="6996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45422A0A-7AFD-4FBD-85B1-08B2A6F94D33}"/>
              </a:ext>
            </a:extLst>
          </p:cNvPr>
          <p:cNvSpPr/>
          <p:nvPr/>
        </p:nvSpPr>
        <p:spPr>
          <a:xfrm>
            <a:off x="6169890" y="1270360"/>
            <a:ext cx="699654" cy="6996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0BFB9CE-2CD7-423C-BB9A-39FEC2A70868}"/>
              </a:ext>
            </a:extLst>
          </p:cNvPr>
          <p:cNvSpPr/>
          <p:nvPr/>
        </p:nvSpPr>
        <p:spPr>
          <a:xfrm>
            <a:off x="8196393" y="1270360"/>
            <a:ext cx="699654" cy="6996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ADA86CC-7849-4F06-96A7-FA463E7C64C8}"/>
              </a:ext>
            </a:extLst>
          </p:cNvPr>
          <p:cNvSpPr/>
          <p:nvPr/>
        </p:nvSpPr>
        <p:spPr>
          <a:xfrm>
            <a:off x="6634931" y="2444865"/>
            <a:ext cx="699654" cy="6996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E1800F3-743A-4213-8492-D17BC1805675}"/>
              </a:ext>
            </a:extLst>
          </p:cNvPr>
          <p:cNvSpPr/>
          <p:nvPr/>
        </p:nvSpPr>
        <p:spPr>
          <a:xfrm>
            <a:off x="4953000" y="2460112"/>
            <a:ext cx="699654" cy="6996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5807601A-868C-434B-B1E8-7EDFE62A81A6}"/>
              </a:ext>
            </a:extLst>
          </p:cNvPr>
          <p:cNvSpPr/>
          <p:nvPr/>
        </p:nvSpPr>
        <p:spPr>
          <a:xfrm>
            <a:off x="8177242" y="3771954"/>
            <a:ext cx="699654" cy="6996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946DB93-F819-4F9A-B608-C080A1498FA1}"/>
              </a:ext>
            </a:extLst>
          </p:cNvPr>
          <p:cNvSpPr/>
          <p:nvPr/>
        </p:nvSpPr>
        <p:spPr>
          <a:xfrm>
            <a:off x="4471925" y="3781504"/>
            <a:ext cx="699654" cy="6996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AEC140EB-D488-4DFE-9EF5-A122C056B130}"/>
              </a:ext>
            </a:extLst>
          </p:cNvPr>
          <p:cNvSpPr/>
          <p:nvPr/>
        </p:nvSpPr>
        <p:spPr>
          <a:xfrm>
            <a:off x="2795412" y="3737634"/>
            <a:ext cx="699654" cy="6996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0190663-4345-45EF-ABFC-D03C854F92D8}"/>
              </a:ext>
            </a:extLst>
          </p:cNvPr>
          <p:cNvSpPr/>
          <p:nvPr/>
        </p:nvSpPr>
        <p:spPr>
          <a:xfrm>
            <a:off x="8196393" y="2490133"/>
            <a:ext cx="699654" cy="699654"/>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883722-59DC-4105-9C6C-5A52E2E062E9}"/>
              </a:ext>
            </a:extLst>
          </p:cNvPr>
          <p:cNvSpPr txBox="1"/>
          <p:nvPr/>
        </p:nvSpPr>
        <p:spPr>
          <a:xfrm>
            <a:off x="1850152" y="2600547"/>
            <a:ext cx="1242976" cy="461665"/>
          </a:xfrm>
          <a:prstGeom prst="rect">
            <a:avLst/>
          </a:prstGeom>
          <a:noFill/>
        </p:spPr>
        <p:txBody>
          <a:bodyPr wrap="square" rtlCol="0">
            <a:spAutoFit/>
          </a:bodyPr>
          <a:lstStyle/>
          <a:p>
            <a:pPr algn="r" rtl="1"/>
            <a:r>
              <a:rPr lang="he-IL" sz="1200" dirty="0">
                <a:solidFill>
                  <a:schemeClr val="tx1"/>
                </a:solidFill>
                <a:latin typeface="Calibri" panose="020F0502020204030204" pitchFamily="34" charset="0"/>
                <a:cs typeface="Calibri" panose="020F0502020204030204" pitchFamily="34" charset="0"/>
              </a:rPr>
              <a:t>התמקדות ביכולות ובתפקודים קיימים</a:t>
            </a:r>
          </a:p>
        </p:txBody>
      </p:sp>
      <p:sp>
        <p:nvSpPr>
          <p:cNvPr id="47" name="TextBox 46">
            <a:extLst>
              <a:ext uri="{FF2B5EF4-FFF2-40B4-BE49-F238E27FC236}">
                <a16:creationId xmlns:a16="http://schemas.microsoft.com/office/drawing/2014/main" id="{72CEEF16-2FFC-4C65-ACF7-E92689B3647F}"/>
              </a:ext>
            </a:extLst>
          </p:cNvPr>
          <p:cNvSpPr txBox="1"/>
          <p:nvPr/>
        </p:nvSpPr>
        <p:spPr>
          <a:xfrm>
            <a:off x="7010674" y="1368083"/>
            <a:ext cx="1169363" cy="461665"/>
          </a:xfrm>
          <a:prstGeom prst="rect">
            <a:avLst/>
          </a:prstGeom>
          <a:noFill/>
        </p:spPr>
        <p:txBody>
          <a:bodyPr wrap="square">
            <a:spAutoFit/>
          </a:bodyPr>
          <a:lstStyle/>
          <a:p>
            <a:pPr algn="r" rtl="1"/>
            <a:r>
              <a:rPr lang="he-IL" sz="1200" dirty="0">
                <a:solidFill>
                  <a:schemeClr val="tx1"/>
                </a:solidFill>
                <a:latin typeface="Calibri" panose="020F0502020204030204" pitchFamily="34" charset="0"/>
                <a:cs typeface="Calibri" panose="020F0502020204030204" pitchFamily="34" charset="0"/>
              </a:rPr>
              <a:t>שותפות והשתתפות</a:t>
            </a:r>
          </a:p>
        </p:txBody>
      </p:sp>
      <p:sp>
        <p:nvSpPr>
          <p:cNvPr id="49" name="TextBox 48">
            <a:extLst>
              <a:ext uri="{FF2B5EF4-FFF2-40B4-BE49-F238E27FC236}">
                <a16:creationId xmlns:a16="http://schemas.microsoft.com/office/drawing/2014/main" id="{5FF26F5F-9359-47FF-BA33-6A004CD464F7}"/>
              </a:ext>
            </a:extLst>
          </p:cNvPr>
          <p:cNvSpPr txBox="1"/>
          <p:nvPr/>
        </p:nvSpPr>
        <p:spPr>
          <a:xfrm>
            <a:off x="4837786" y="1296755"/>
            <a:ext cx="1306188" cy="646331"/>
          </a:xfrm>
          <a:prstGeom prst="rect">
            <a:avLst/>
          </a:prstGeom>
          <a:noFill/>
        </p:spPr>
        <p:txBody>
          <a:bodyPr wrap="square">
            <a:spAutoFit/>
          </a:bodyPr>
          <a:lstStyle/>
          <a:p>
            <a:pPr algn="r" rtl="1"/>
            <a:r>
              <a:rPr lang="he-IL" altLang="he-IL" sz="1200" dirty="0">
                <a:solidFill>
                  <a:schemeClr val="tx1"/>
                </a:solidFill>
                <a:latin typeface="Calibri" panose="020F0502020204030204" pitchFamily="34" charset="0"/>
                <a:cs typeface="Calibri" panose="020F0502020204030204" pitchFamily="34" charset="0"/>
              </a:rPr>
              <a:t>בריאות גופנית ונפשית ו</a:t>
            </a:r>
            <a:r>
              <a:rPr lang="he-IL" sz="1200" dirty="0">
                <a:solidFill>
                  <a:schemeClr val="tx1"/>
                </a:solidFill>
                <a:latin typeface="Calibri" panose="020F0502020204030204" pitchFamily="34" charset="0"/>
                <a:cs typeface="Calibri" panose="020F0502020204030204" pitchFamily="34" charset="0"/>
              </a:rPr>
              <a:t>קבלת טיפול</a:t>
            </a:r>
            <a:br>
              <a:rPr lang="en-US" sz="1200" dirty="0">
                <a:solidFill>
                  <a:schemeClr val="tx1"/>
                </a:solidFill>
                <a:latin typeface="Calibri" panose="020F0502020204030204" pitchFamily="34" charset="0"/>
                <a:cs typeface="Calibri" panose="020F0502020204030204" pitchFamily="34" charset="0"/>
              </a:rPr>
            </a:br>
            <a:r>
              <a:rPr lang="he-IL" sz="1200" dirty="0">
                <a:solidFill>
                  <a:schemeClr val="tx1"/>
                </a:solidFill>
                <a:latin typeface="Calibri" panose="020F0502020204030204" pitchFamily="34" charset="0"/>
                <a:cs typeface="Calibri" panose="020F0502020204030204" pitchFamily="34" charset="0"/>
              </a:rPr>
              <a:t>(רפואי, נפשי, פיזי) </a:t>
            </a:r>
            <a:endParaRPr lang="en-US" sz="1200" dirty="0">
              <a:solidFill>
                <a:schemeClr val="tx1"/>
              </a:solidFill>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5F75FEB8-BE47-4AD8-B568-D42CF48085BD}"/>
              </a:ext>
            </a:extLst>
          </p:cNvPr>
          <p:cNvSpPr txBox="1"/>
          <p:nvPr/>
        </p:nvSpPr>
        <p:spPr>
          <a:xfrm>
            <a:off x="2637373" y="1307626"/>
            <a:ext cx="1078586" cy="646331"/>
          </a:xfrm>
          <a:prstGeom prst="rect">
            <a:avLst/>
          </a:prstGeom>
          <a:noFill/>
        </p:spPr>
        <p:txBody>
          <a:bodyPr wrap="square">
            <a:spAutoFit/>
          </a:bodyPr>
          <a:lstStyle/>
          <a:p>
            <a:pPr algn="r" rtl="1"/>
            <a:r>
              <a:rPr lang="he-IL" sz="1200" dirty="0">
                <a:solidFill>
                  <a:schemeClr val="tx1"/>
                </a:solidFill>
                <a:latin typeface="Calibri" panose="020F0502020204030204" pitchFamily="34" charset="0"/>
                <a:cs typeface="Calibri" panose="020F0502020204030204" pitchFamily="34" charset="0"/>
              </a:rPr>
              <a:t>מימוש עצמי -</a:t>
            </a:r>
            <a:r>
              <a:rPr lang="he-IL" altLang="he-IL" sz="1200" dirty="0">
                <a:solidFill>
                  <a:schemeClr val="tx1"/>
                </a:solidFill>
                <a:latin typeface="Calibri" panose="020F0502020204030204" pitchFamily="34" charset="0"/>
                <a:cs typeface="Calibri" panose="020F0502020204030204" pitchFamily="34" charset="0"/>
              </a:rPr>
              <a:t> מציאת/ הענקת משמעות לחיים</a:t>
            </a:r>
            <a:endParaRPr lang="he-IL" sz="1200" dirty="0">
              <a:solidFill>
                <a:schemeClr val="tx1"/>
              </a:solidFill>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864A8FA3-CA72-4120-A147-C4827DF7AD13}"/>
              </a:ext>
            </a:extLst>
          </p:cNvPr>
          <p:cNvSpPr txBox="1"/>
          <p:nvPr/>
        </p:nvSpPr>
        <p:spPr>
          <a:xfrm>
            <a:off x="7265632" y="2439505"/>
            <a:ext cx="911610" cy="646331"/>
          </a:xfrm>
          <a:prstGeom prst="rect">
            <a:avLst/>
          </a:prstGeom>
          <a:noFill/>
        </p:spPr>
        <p:txBody>
          <a:bodyPr wrap="square">
            <a:spAutoFit/>
          </a:bodyPr>
          <a:lstStyle/>
          <a:p>
            <a:pPr algn="r" rtl="1"/>
            <a:r>
              <a:rPr lang="he-IL" sz="1200" dirty="0">
                <a:solidFill>
                  <a:schemeClr val="tx1"/>
                </a:solidFill>
                <a:latin typeface="Calibri" panose="020F0502020204030204" pitchFamily="34" charset="0"/>
                <a:cs typeface="Calibri" panose="020F0502020204030204" pitchFamily="34" charset="0"/>
              </a:rPr>
              <a:t>כבוד, אוטונומיה ועצמאות  </a:t>
            </a:r>
          </a:p>
        </p:txBody>
      </p:sp>
      <p:sp>
        <p:nvSpPr>
          <p:cNvPr id="55" name="TextBox 54">
            <a:extLst>
              <a:ext uri="{FF2B5EF4-FFF2-40B4-BE49-F238E27FC236}">
                <a16:creationId xmlns:a16="http://schemas.microsoft.com/office/drawing/2014/main" id="{DAB669E3-5BFF-4A55-AA6B-83D500987CB8}"/>
              </a:ext>
            </a:extLst>
          </p:cNvPr>
          <p:cNvSpPr txBox="1"/>
          <p:nvPr/>
        </p:nvSpPr>
        <p:spPr>
          <a:xfrm>
            <a:off x="5713746" y="2572404"/>
            <a:ext cx="911610" cy="461665"/>
          </a:xfrm>
          <a:prstGeom prst="rect">
            <a:avLst/>
          </a:prstGeom>
          <a:noFill/>
        </p:spPr>
        <p:txBody>
          <a:bodyPr wrap="square">
            <a:spAutoFit/>
          </a:bodyPr>
          <a:lstStyle/>
          <a:p>
            <a:pPr algn="r" rtl="1"/>
            <a:r>
              <a:rPr lang="he-IL" altLang="he-IL" sz="1200" dirty="0">
                <a:solidFill>
                  <a:schemeClr val="tx1"/>
                </a:solidFill>
                <a:latin typeface="Calibri" panose="020F0502020204030204" pitchFamily="34" charset="0"/>
                <a:cs typeface="Calibri" panose="020F0502020204030204" pitchFamily="34" charset="0"/>
              </a:rPr>
              <a:t>חיים יצרניים ופעלתניים</a:t>
            </a:r>
          </a:p>
        </p:txBody>
      </p:sp>
      <p:sp>
        <p:nvSpPr>
          <p:cNvPr id="57" name="TextBox 56">
            <a:extLst>
              <a:ext uri="{FF2B5EF4-FFF2-40B4-BE49-F238E27FC236}">
                <a16:creationId xmlns:a16="http://schemas.microsoft.com/office/drawing/2014/main" id="{82E3C92A-D15E-4D26-89E0-2A8C63D4E9E9}"/>
              </a:ext>
            </a:extLst>
          </p:cNvPr>
          <p:cNvSpPr txBox="1"/>
          <p:nvPr/>
        </p:nvSpPr>
        <p:spPr>
          <a:xfrm>
            <a:off x="3852669" y="2415882"/>
            <a:ext cx="1078587" cy="830997"/>
          </a:xfrm>
          <a:prstGeom prst="rect">
            <a:avLst/>
          </a:prstGeom>
          <a:noFill/>
        </p:spPr>
        <p:txBody>
          <a:bodyPr wrap="square">
            <a:spAutoFit/>
          </a:bodyPr>
          <a:lstStyle/>
          <a:p>
            <a:pPr algn="r" rtl="1"/>
            <a:r>
              <a:rPr lang="he-IL" altLang="he-IL" sz="1200" dirty="0">
                <a:solidFill>
                  <a:schemeClr val="tx1"/>
                </a:solidFill>
                <a:latin typeface="Calibri" panose="020F0502020204030204" pitchFamily="34" charset="0"/>
                <a:cs typeface="Calibri" panose="020F0502020204030204" pitchFamily="34" charset="0"/>
              </a:rPr>
              <a:t>איכות חיים: סגנון חיים, שליטה,</a:t>
            </a:r>
            <a:br>
              <a:rPr lang="en-US" altLang="he-IL" sz="1200" dirty="0">
                <a:solidFill>
                  <a:schemeClr val="tx1"/>
                </a:solidFill>
                <a:latin typeface="Calibri" panose="020F0502020204030204" pitchFamily="34" charset="0"/>
                <a:cs typeface="Calibri" panose="020F0502020204030204" pitchFamily="34" charset="0"/>
              </a:rPr>
            </a:br>
            <a:r>
              <a:rPr lang="he-IL" altLang="he-IL" sz="1200" dirty="0">
                <a:solidFill>
                  <a:schemeClr val="tx1"/>
                </a:solidFill>
                <a:latin typeface="Calibri" panose="020F0502020204030204" pitchFamily="34" charset="0"/>
                <a:cs typeface="Calibri" panose="020F0502020204030204" pitchFamily="34" charset="0"/>
              </a:rPr>
              <a:t>מערכות תמיכה</a:t>
            </a:r>
            <a:endParaRPr lang="en-US" altLang="he-IL" sz="1200" dirty="0">
              <a:solidFill>
                <a:schemeClr val="tx1"/>
              </a:solidFill>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8609AB2F-38A8-46DC-BE08-B7728D615C30}"/>
              </a:ext>
            </a:extLst>
          </p:cNvPr>
          <p:cNvSpPr txBox="1"/>
          <p:nvPr/>
        </p:nvSpPr>
        <p:spPr>
          <a:xfrm>
            <a:off x="1555725" y="3856628"/>
            <a:ext cx="1239982" cy="461665"/>
          </a:xfrm>
          <a:prstGeom prst="rect">
            <a:avLst/>
          </a:prstGeom>
          <a:noFill/>
        </p:spPr>
        <p:txBody>
          <a:bodyPr wrap="square">
            <a:spAutoFit/>
          </a:bodyPr>
          <a:lstStyle/>
          <a:p>
            <a:pPr algn="r" rtl="1"/>
            <a:r>
              <a:rPr lang="he-IL" sz="1200" dirty="0">
                <a:solidFill>
                  <a:schemeClr val="tx1"/>
                </a:solidFill>
                <a:latin typeface="Calibri" panose="020F0502020204030204" pitchFamily="34" charset="0"/>
                <a:cs typeface="Calibri" panose="020F0502020204030204" pitchFamily="34" charset="0"/>
              </a:rPr>
              <a:t>הכנה </a:t>
            </a:r>
            <a:r>
              <a:rPr lang="he-IL" sz="1200" dirty="0" err="1">
                <a:solidFill>
                  <a:schemeClr val="tx1"/>
                </a:solidFill>
                <a:latin typeface="Calibri" panose="020F0502020204030204" pitchFamily="34" charset="0"/>
                <a:cs typeface="Calibri" panose="020F0502020204030204" pitchFamily="34" charset="0"/>
              </a:rPr>
              <a:t>לזיקנה</a:t>
            </a:r>
            <a:r>
              <a:rPr lang="he-IL" sz="1200" dirty="0">
                <a:solidFill>
                  <a:schemeClr val="tx1"/>
                </a:solidFill>
                <a:latin typeface="Calibri" panose="020F0502020204030204" pitchFamily="34" charset="0"/>
                <a:cs typeface="Calibri" panose="020F0502020204030204" pitchFamily="34" charset="0"/>
              </a:rPr>
              <a:t>, תכנון העתיד</a:t>
            </a:r>
            <a:endParaRPr lang="en-US" sz="1200" dirty="0">
              <a:solidFill>
                <a:schemeClr val="tx1"/>
              </a:solidFill>
              <a:latin typeface="Calibri" panose="020F0502020204030204" pitchFamily="34" charset="0"/>
              <a:cs typeface="Calibri" panose="020F0502020204030204" pitchFamily="34" charset="0"/>
            </a:endParaRPr>
          </a:p>
        </p:txBody>
      </p:sp>
      <p:sp>
        <p:nvSpPr>
          <p:cNvPr id="60" name="Google Shape;183;p24">
            <a:extLst>
              <a:ext uri="{FF2B5EF4-FFF2-40B4-BE49-F238E27FC236}">
                <a16:creationId xmlns:a16="http://schemas.microsoft.com/office/drawing/2014/main" id="{2F2B6F36-0A46-4275-BFF0-989EE832E73C}"/>
              </a:ext>
            </a:extLst>
          </p:cNvPr>
          <p:cNvSpPr/>
          <p:nvPr/>
        </p:nvSpPr>
        <p:spPr>
          <a:xfrm>
            <a:off x="652" y="3654025"/>
            <a:ext cx="176100" cy="1490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Calibri" panose="020F0502020204030204" pitchFamily="34" charset="0"/>
            </a:endParaRPr>
          </a:p>
        </p:txBody>
      </p:sp>
      <p:sp>
        <p:nvSpPr>
          <p:cNvPr id="62" name="TextBox 61">
            <a:extLst>
              <a:ext uri="{FF2B5EF4-FFF2-40B4-BE49-F238E27FC236}">
                <a16:creationId xmlns:a16="http://schemas.microsoft.com/office/drawing/2014/main" id="{405521B6-E89A-4D3D-B972-6C45F4F7449E}"/>
              </a:ext>
            </a:extLst>
          </p:cNvPr>
          <p:cNvSpPr txBox="1"/>
          <p:nvPr/>
        </p:nvSpPr>
        <p:spPr>
          <a:xfrm>
            <a:off x="7051964" y="3724612"/>
            <a:ext cx="1087849" cy="830997"/>
          </a:xfrm>
          <a:prstGeom prst="rect">
            <a:avLst/>
          </a:prstGeom>
          <a:noFill/>
        </p:spPr>
        <p:txBody>
          <a:bodyPr wrap="square">
            <a:spAutoFit/>
          </a:bodyPr>
          <a:lstStyle/>
          <a:p>
            <a:pPr algn="r" rtl="1"/>
            <a:r>
              <a:rPr lang="he-IL" sz="1200" dirty="0">
                <a:solidFill>
                  <a:schemeClr val="tx1"/>
                </a:solidFill>
                <a:latin typeface="Calibri" panose="020F0502020204030204" pitchFamily="34" charset="0"/>
                <a:cs typeface="Calibri" panose="020F0502020204030204" pitchFamily="34" charset="0"/>
              </a:rPr>
              <a:t>סביבה פיסית מותאמת ונגישות לשירותים</a:t>
            </a:r>
          </a:p>
        </p:txBody>
      </p:sp>
      <p:sp>
        <p:nvSpPr>
          <p:cNvPr id="64" name="TextBox 63">
            <a:extLst>
              <a:ext uri="{FF2B5EF4-FFF2-40B4-BE49-F238E27FC236}">
                <a16:creationId xmlns:a16="http://schemas.microsoft.com/office/drawing/2014/main" id="{0ABEA53D-F4DA-4077-ABDE-E866CF3D7D23}"/>
              </a:ext>
            </a:extLst>
          </p:cNvPr>
          <p:cNvSpPr txBox="1"/>
          <p:nvPr/>
        </p:nvSpPr>
        <p:spPr>
          <a:xfrm>
            <a:off x="5263660" y="3715832"/>
            <a:ext cx="1080831" cy="830997"/>
          </a:xfrm>
          <a:prstGeom prst="rect">
            <a:avLst/>
          </a:prstGeom>
          <a:noFill/>
        </p:spPr>
        <p:txBody>
          <a:bodyPr wrap="square">
            <a:spAutoFit/>
          </a:bodyPr>
          <a:lstStyle/>
          <a:p>
            <a:pPr algn="r" rtl="1"/>
            <a:r>
              <a:rPr lang="he-IL" sz="1200" dirty="0">
                <a:solidFill>
                  <a:schemeClr val="tx1"/>
                </a:solidFill>
                <a:latin typeface="Calibri" panose="020F0502020204030204" pitchFamily="34" charset="0"/>
                <a:cs typeface="Calibri" panose="020F0502020204030204" pitchFamily="34" charset="0"/>
              </a:rPr>
              <a:t>הגברת מודעות ורכישת ידע לצוותים, לזקנים ולמשפחות</a:t>
            </a:r>
          </a:p>
        </p:txBody>
      </p:sp>
      <p:sp>
        <p:nvSpPr>
          <p:cNvPr id="66" name="TextBox 65">
            <a:extLst>
              <a:ext uri="{FF2B5EF4-FFF2-40B4-BE49-F238E27FC236}">
                <a16:creationId xmlns:a16="http://schemas.microsoft.com/office/drawing/2014/main" id="{7A045284-CF40-4E57-AAF5-3A0DC83C0E75}"/>
              </a:ext>
            </a:extLst>
          </p:cNvPr>
          <p:cNvSpPr txBox="1"/>
          <p:nvPr/>
        </p:nvSpPr>
        <p:spPr>
          <a:xfrm>
            <a:off x="3397483" y="3728226"/>
            <a:ext cx="1078586" cy="830997"/>
          </a:xfrm>
          <a:prstGeom prst="rect">
            <a:avLst/>
          </a:prstGeom>
          <a:noFill/>
        </p:spPr>
        <p:txBody>
          <a:bodyPr wrap="square">
            <a:spAutoFit/>
          </a:bodyPr>
          <a:lstStyle/>
          <a:p>
            <a:pPr algn="r" rtl="1"/>
            <a:r>
              <a:rPr lang="he-IL" sz="1200" dirty="0">
                <a:solidFill>
                  <a:schemeClr val="tx1"/>
                </a:solidFill>
                <a:latin typeface="Calibri" panose="020F0502020204030204" pitchFamily="34" charset="0"/>
                <a:cs typeface="Calibri" panose="020F0502020204030204" pitchFamily="34" charset="0"/>
              </a:rPr>
              <a:t>שימור שפה, תקשורת וקשרים חברתיים</a:t>
            </a:r>
          </a:p>
        </p:txBody>
      </p:sp>
      <p:sp>
        <p:nvSpPr>
          <p:cNvPr id="68" name="Google Shape;8189;p71">
            <a:extLst>
              <a:ext uri="{FF2B5EF4-FFF2-40B4-BE49-F238E27FC236}">
                <a16:creationId xmlns:a16="http://schemas.microsoft.com/office/drawing/2014/main" id="{57461F1D-ED53-4F4A-B4D3-E22080841C2E}"/>
              </a:ext>
            </a:extLst>
          </p:cNvPr>
          <p:cNvSpPr/>
          <p:nvPr/>
        </p:nvSpPr>
        <p:spPr>
          <a:xfrm>
            <a:off x="8357583" y="1448476"/>
            <a:ext cx="370780" cy="341112"/>
          </a:xfrm>
          <a:custGeom>
            <a:avLst/>
            <a:gdLst/>
            <a:ahLst/>
            <a:cxnLst/>
            <a:rect l="l" t="t" r="r" b="b"/>
            <a:pathLst>
              <a:path w="11910" h="10957" extrusionOk="0">
                <a:moveTo>
                  <a:pt x="7325" y="654"/>
                </a:moveTo>
                <a:cubicBezTo>
                  <a:pt x="7412" y="654"/>
                  <a:pt x="7498" y="686"/>
                  <a:pt x="7561" y="749"/>
                </a:cubicBezTo>
                <a:lnTo>
                  <a:pt x="10995" y="4088"/>
                </a:lnTo>
                <a:cubicBezTo>
                  <a:pt x="11122" y="4246"/>
                  <a:pt x="11122" y="4466"/>
                  <a:pt x="10995" y="4592"/>
                </a:cubicBezTo>
                <a:lnTo>
                  <a:pt x="10082" y="5506"/>
                </a:lnTo>
                <a:lnTo>
                  <a:pt x="7404" y="2859"/>
                </a:lnTo>
                <a:cubicBezTo>
                  <a:pt x="7215" y="2670"/>
                  <a:pt x="6955" y="2576"/>
                  <a:pt x="6691" y="2576"/>
                </a:cubicBezTo>
                <a:cubicBezTo>
                  <a:pt x="6427" y="2576"/>
                  <a:pt x="6159" y="2670"/>
                  <a:pt x="5955" y="2859"/>
                </a:cubicBezTo>
                <a:lnTo>
                  <a:pt x="4978" y="3805"/>
                </a:lnTo>
                <a:cubicBezTo>
                  <a:pt x="4915" y="3868"/>
                  <a:pt x="4828" y="3899"/>
                  <a:pt x="4742" y="3899"/>
                </a:cubicBezTo>
                <a:cubicBezTo>
                  <a:pt x="4655" y="3899"/>
                  <a:pt x="4568" y="3868"/>
                  <a:pt x="4505" y="3805"/>
                </a:cubicBezTo>
                <a:cubicBezTo>
                  <a:pt x="4379" y="3679"/>
                  <a:pt x="4379" y="3458"/>
                  <a:pt x="4505" y="3332"/>
                </a:cubicBezTo>
                <a:lnTo>
                  <a:pt x="5955" y="1883"/>
                </a:lnTo>
                <a:lnTo>
                  <a:pt x="7089" y="749"/>
                </a:lnTo>
                <a:cubicBezTo>
                  <a:pt x="7152" y="686"/>
                  <a:pt x="7239" y="654"/>
                  <a:pt x="7325" y="654"/>
                </a:cubicBezTo>
                <a:close/>
                <a:moveTo>
                  <a:pt x="2808" y="5183"/>
                </a:moveTo>
                <a:cubicBezTo>
                  <a:pt x="2899" y="5183"/>
                  <a:pt x="2993" y="5207"/>
                  <a:pt x="3056" y="5254"/>
                </a:cubicBezTo>
                <a:cubicBezTo>
                  <a:pt x="3151" y="5380"/>
                  <a:pt x="3151" y="5632"/>
                  <a:pt x="3056" y="5726"/>
                </a:cubicBezTo>
                <a:lnTo>
                  <a:pt x="2048" y="6735"/>
                </a:lnTo>
                <a:cubicBezTo>
                  <a:pt x="2001" y="6782"/>
                  <a:pt x="1914" y="6805"/>
                  <a:pt x="1824" y="6805"/>
                </a:cubicBezTo>
                <a:cubicBezTo>
                  <a:pt x="1733" y="6805"/>
                  <a:pt x="1639" y="6782"/>
                  <a:pt x="1576" y="6735"/>
                </a:cubicBezTo>
                <a:cubicBezTo>
                  <a:pt x="1449" y="6609"/>
                  <a:pt x="1449" y="6357"/>
                  <a:pt x="1576" y="6262"/>
                </a:cubicBezTo>
                <a:lnTo>
                  <a:pt x="2584" y="5254"/>
                </a:lnTo>
                <a:cubicBezTo>
                  <a:pt x="2631" y="5207"/>
                  <a:pt x="2718" y="5183"/>
                  <a:pt x="2808" y="5183"/>
                </a:cubicBezTo>
                <a:close/>
                <a:moveTo>
                  <a:pt x="3785" y="6167"/>
                </a:moveTo>
                <a:cubicBezTo>
                  <a:pt x="3875" y="6167"/>
                  <a:pt x="3970" y="6199"/>
                  <a:pt x="4033" y="6262"/>
                </a:cubicBezTo>
                <a:cubicBezTo>
                  <a:pt x="4159" y="6357"/>
                  <a:pt x="4159" y="6609"/>
                  <a:pt x="4033" y="6735"/>
                </a:cubicBezTo>
                <a:lnTo>
                  <a:pt x="3056" y="7711"/>
                </a:lnTo>
                <a:cubicBezTo>
                  <a:pt x="2993" y="7774"/>
                  <a:pt x="2899" y="7806"/>
                  <a:pt x="2808" y="7806"/>
                </a:cubicBezTo>
                <a:cubicBezTo>
                  <a:pt x="2718" y="7806"/>
                  <a:pt x="2631" y="7774"/>
                  <a:pt x="2584" y="7711"/>
                </a:cubicBezTo>
                <a:cubicBezTo>
                  <a:pt x="2395" y="7554"/>
                  <a:pt x="2395" y="7365"/>
                  <a:pt x="2584" y="7239"/>
                </a:cubicBezTo>
                <a:lnTo>
                  <a:pt x="3560" y="6262"/>
                </a:lnTo>
                <a:cubicBezTo>
                  <a:pt x="3608" y="6199"/>
                  <a:pt x="3694" y="6167"/>
                  <a:pt x="3785" y="6167"/>
                </a:cubicBezTo>
                <a:close/>
                <a:moveTo>
                  <a:pt x="4730" y="7113"/>
                </a:moveTo>
                <a:cubicBezTo>
                  <a:pt x="4821" y="7113"/>
                  <a:pt x="4915" y="7144"/>
                  <a:pt x="4978" y="7207"/>
                </a:cubicBezTo>
                <a:cubicBezTo>
                  <a:pt x="5073" y="7302"/>
                  <a:pt x="5073" y="7554"/>
                  <a:pt x="4978" y="7680"/>
                </a:cubicBezTo>
                <a:lnTo>
                  <a:pt x="4001" y="8656"/>
                </a:lnTo>
                <a:cubicBezTo>
                  <a:pt x="3938" y="8719"/>
                  <a:pt x="3844" y="8751"/>
                  <a:pt x="3749" y="8751"/>
                </a:cubicBezTo>
                <a:cubicBezTo>
                  <a:pt x="3655" y="8751"/>
                  <a:pt x="3560" y="8719"/>
                  <a:pt x="3497" y="8656"/>
                </a:cubicBezTo>
                <a:cubicBezTo>
                  <a:pt x="3403" y="8530"/>
                  <a:pt x="3403" y="8310"/>
                  <a:pt x="3497" y="8184"/>
                </a:cubicBezTo>
                <a:lnTo>
                  <a:pt x="4505" y="7207"/>
                </a:lnTo>
                <a:cubicBezTo>
                  <a:pt x="4553" y="7144"/>
                  <a:pt x="4639" y="7113"/>
                  <a:pt x="4730" y="7113"/>
                </a:cubicBezTo>
                <a:close/>
                <a:moveTo>
                  <a:pt x="4100" y="969"/>
                </a:moveTo>
                <a:cubicBezTo>
                  <a:pt x="4190" y="969"/>
                  <a:pt x="4285" y="1001"/>
                  <a:pt x="4348" y="1064"/>
                </a:cubicBezTo>
                <a:lnTo>
                  <a:pt x="5041" y="1725"/>
                </a:lnTo>
                <a:lnTo>
                  <a:pt x="3938" y="2828"/>
                </a:lnTo>
                <a:cubicBezTo>
                  <a:pt x="3560" y="3206"/>
                  <a:pt x="3560" y="3899"/>
                  <a:pt x="3938" y="4277"/>
                </a:cubicBezTo>
                <a:cubicBezTo>
                  <a:pt x="4143" y="4482"/>
                  <a:pt x="4411" y="4584"/>
                  <a:pt x="4675" y="4584"/>
                </a:cubicBezTo>
                <a:cubicBezTo>
                  <a:pt x="4939" y="4584"/>
                  <a:pt x="5199" y="4482"/>
                  <a:pt x="5388" y="4277"/>
                </a:cubicBezTo>
                <a:lnTo>
                  <a:pt x="6396" y="3332"/>
                </a:lnTo>
                <a:cubicBezTo>
                  <a:pt x="6443" y="3269"/>
                  <a:pt x="6530" y="3238"/>
                  <a:pt x="6620" y="3238"/>
                </a:cubicBezTo>
                <a:cubicBezTo>
                  <a:pt x="6711" y="3238"/>
                  <a:pt x="6805" y="3269"/>
                  <a:pt x="6868" y="3332"/>
                </a:cubicBezTo>
                <a:lnTo>
                  <a:pt x="10334" y="6735"/>
                </a:lnTo>
                <a:cubicBezTo>
                  <a:pt x="10491" y="6829"/>
                  <a:pt x="10491" y="7113"/>
                  <a:pt x="10365" y="7239"/>
                </a:cubicBezTo>
                <a:cubicBezTo>
                  <a:pt x="10302" y="7302"/>
                  <a:pt x="10216" y="7333"/>
                  <a:pt x="10129" y="7333"/>
                </a:cubicBezTo>
                <a:cubicBezTo>
                  <a:pt x="10042" y="7333"/>
                  <a:pt x="9956" y="7302"/>
                  <a:pt x="9893" y="7239"/>
                </a:cubicBezTo>
                <a:lnTo>
                  <a:pt x="8444" y="5789"/>
                </a:lnTo>
                <a:cubicBezTo>
                  <a:pt x="8381" y="5726"/>
                  <a:pt x="8286" y="5695"/>
                  <a:pt x="8195" y="5695"/>
                </a:cubicBezTo>
                <a:cubicBezTo>
                  <a:pt x="8105" y="5695"/>
                  <a:pt x="8018" y="5726"/>
                  <a:pt x="7971" y="5789"/>
                </a:cubicBezTo>
                <a:cubicBezTo>
                  <a:pt x="7845" y="5884"/>
                  <a:pt x="7845" y="6136"/>
                  <a:pt x="7971" y="6262"/>
                </a:cubicBezTo>
                <a:lnTo>
                  <a:pt x="9420" y="7711"/>
                </a:lnTo>
                <a:cubicBezTo>
                  <a:pt x="9546" y="7837"/>
                  <a:pt x="9546" y="8058"/>
                  <a:pt x="9420" y="8184"/>
                </a:cubicBezTo>
                <a:cubicBezTo>
                  <a:pt x="9357" y="8247"/>
                  <a:pt x="9271" y="8278"/>
                  <a:pt x="9184" y="8278"/>
                </a:cubicBezTo>
                <a:cubicBezTo>
                  <a:pt x="9097" y="8278"/>
                  <a:pt x="9011" y="8247"/>
                  <a:pt x="8948" y="8184"/>
                </a:cubicBezTo>
                <a:lnTo>
                  <a:pt x="7498" y="6735"/>
                </a:lnTo>
                <a:cubicBezTo>
                  <a:pt x="7435" y="6672"/>
                  <a:pt x="7341" y="6640"/>
                  <a:pt x="7250" y="6640"/>
                </a:cubicBezTo>
                <a:cubicBezTo>
                  <a:pt x="7160" y="6640"/>
                  <a:pt x="7073" y="6672"/>
                  <a:pt x="7026" y="6735"/>
                </a:cubicBezTo>
                <a:cubicBezTo>
                  <a:pt x="6900" y="6829"/>
                  <a:pt x="6900" y="7081"/>
                  <a:pt x="7026" y="7176"/>
                </a:cubicBezTo>
                <a:lnTo>
                  <a:pt x="8475" y="8656"/>
                </a:lnTo>
                <a:cubicBezTo>
                  <a:pt x="8601" y="8751"/>
                  <a:pt x="8601" y="9003"/>
                  <a:pt x="8475" y="9129"/>
                </a:cubicBezTo>
                <a:cubicBezTo>
                  <a:pt x="8412" y="9176"/>
                  <a:pt x="8325" y="9200"/>
                  <a:pt x="8239" y="9200"/>
                </a:cubicBezTo>
                <a:cubicBezTo>
                  <a:pt x="8152" y="9200"/>
                  <a:pt x="8066" y="9176"/>
                  <a:pt x="8003" y="9129"/>
                </a:cubicBezTo>
                <a:lnTo>
                  <a:pt x="6459" y="7648"/>
                </a:lnTo>
                <a:cubicBezTo>
                  <a:pt x="6270" y="7459"/>
                  <a:pt x="6018" y="7396"/>
                  <a:pt x="5797" y="7396"/>
                </a:cubicBezTo>
                <a:cubicBezTo>
                  <a:pt x="5797" y="7144"/>
                  <a:pt x="5671" y="6924"/>
                  <a:pt x="5482" y="6735"/>
                </a:cubicBezTo>
                <a:cubicBezTo>
                  <a:pt x="5293" y="6514"/>
                  <a:pt x="5041" y="6451"/>
                  <a:pt x="4821" y="6388"/>
                </a:cubicBezTo>
                <a:cubicBezTo>
                  <a:pt x="4821" y="6167"/>
                  <a:pt x="4694" y="5947"/>
                  <a:pt x="4505" y="5726"/>
                </a:cubicBezTo>
                <a:cubicBezTo>
                  <a:pt x="4285" y="5537"/>
                  <a:pt x="4064" y="5474"/>
                  <a:pt x="3812" y="5411"/>
                </a:cubicBezTo>
                <a:cubicBezTo>
                  <a:pt x="3812" y="5191"/>
                  <a:pt x="3718" y="4939"/>
                  <a:pt x="3497" y="4750"/>
                </a:cubicBezTo>
                <a:cubicBezTo>
                  <a:pt x="3308" y="4561"/>
                  <a:pt x="3048" y="4466"/>
                  <a:pt x="2785" y="4466"/>
                </a:cubicBezTo>
                <a:cubicBezTo>
                  <a:pt x="2521" y="4466"/>
                  <a:pt x="2253" y="4561"/>
                  <a:pt x="2048" y="4750"/>
                </a:cubicBezTo>
                <a:lnTo>
                  <a:pt x="1544" y="5254"/>
                </a:lnTo>
                <a:lnTo>
                  <a:pt x="819" y="4561"/>
                </a:lnTo>
                <a:cubicBezTo>
                  <a:pt x="725" y="4435"/>
                  <a:pt x="725" y="4183"/>
                  <a:pt x="819" y="4088"/>
                </a:cubicBezTo>
                <a:lnTo>
                  <a:pt x="3875" y="1064"/>
                </a:lnTo>
                <a:cubicBezTo>
                  <a:pt x="3923" y="1001"/>
                  <a:pt x="4009" y="969"/>
                  <a:pt x="4100" y="969"/>
                </a:cubicBezTo>
                <a:close/>
                <a:moveTo>
                  <a:pt x="5718" y="8089"/>
                </a:moveTo>
                <a:cubicBezTo>
                  <a:pt x="5805" y="8089"/>
                  <a:pt x="5892" y="8121"/>
                  <a:pt x="5955" y="8184"/>
                </a:cubicBezTo>
                <a:cubicBezTo>
                  <a:pt x="6081" y="8310"/>
                  <a:pt x="6081" y="8530"/>
                  <a:pt x="5955" y="8656"/>
                </a:cubicBezTo>
                <a:lnTo>
                  <a:pt x="4978" y="9633"/>
                </a:lnTo>
                <a:cubicBezTo>
                  <a:pt x="4915" y="9696"/>
                  <a:pt x="4821" y="9728"/>
                  <a:pt x="4730" y="9728"/>
                </a:cubicBezTo>
                <a:cubicBezTo>
                  <a:pt x="4639" y="9728"/>
                  <a:pt x="4553" y="9696"/>
                  <a:pt x="4505" y="9633"/>
                </a:cubicBezTo>
                <a:cubicBezTo>
                  <a:pt x="4379" y="9507"/>
                  <a:pt x="4379" y="9286"/>
                  <a:pt x="4505" y="9160"/>
                </a:cubicBezTo>
                <a:lnTo>
                  <a:pt x="5482" y="8184"/>
                </a:lnTo>
                <a:cubicBezTo>
                  <a:pt x="5545" y="8121"/>
                  <a:pt x="5632" y="8089"/>
                  <a:pt x="5718" y="8089"/>
                </a:cubicBezTo>
                <a:close/>
                <a:moveTo>
                  <a:pt x="6616" y="8877"/>
                </a:moveTo>
                <a:lnTo>
                  <a:pt x="7467" y="9665"/>
                </a:lnTo>
                <a:cubicBezTo>
                  <a:pt x="7593" y="9759"/>
                  <a:pt x="7593" y="9980"/>
                  <a:pt x="7435" y="10106"/>
                </a:cubicBezTo>
                <a:cubicBezTo>
                  <a:pt x="7388" y="10169"/>
                  <a:pt x="7286" y="10200"/>
                  <a:pt x="7179" y="10200"/>
                </a:cubicBezTo>
                <a:cubicBezTo>
                  <a:pt x="7073" y="10200"/>
                  <a:pt x="6963" y="10169"/>
                  <a:pt x="6900" y="10106"/>
                </a:cubicBezTo>
                <a:lnTo>
                  <a:pt x="6207" y="9412"/>
                </a:lnTo>
                <a:lnTo>
                  <a:pt x="6427" y="9160"/>
                </a:lnTo>
                <a:cubicBezTo>
                  <a:pt x="6522" y="9097"/>
                  <a:pt x="6585" y="8971"/>
                  <a:pt x="6616" y="8877"/>
                </a:cubicBezTo>
                <a:close/>
                <a:moveTo>
                  <a:pt x="7309" y="0"/>
                </a:moveTo>
                <a:cubicBezTo>
                  <a:pt x="7042" y="0"/>
                  <a:pt x="6774" y="103"/>
                  <a:pt x="6585" y="308"/>
                </a:cubicBezTo>
                <a:lnTo>
                  <a:pt x="5608" y="1284"/>
                </a:lnTo>
                <a:lnTo>
                  <a:pt x="4852" y="560"/>
                </a:lnTo>
                <a:cubicBezTo>
                  <a:pt x="4656" y="394"/>
                  <a:pt x="4409" y="307"/>
                  <a:pt x="4163" y="307"/>
                </a:cubicBezTo>
                <a:cubicBezTo>
                  <a:pt x="3897" y="307"/>
                  <a:pt x="3631" y="409"/>
                  <a:pt x="3434" y="623"/>
                </a:cubicBezTo>
                <a:lnTo>
                  <a:pt x="410" y="3647"/>
                </a:lnTo>
                <a:cubicBezTo>
                  <a:pt x="0" y="4025"/>
                  <a:pt x="0" y="4718"/>
                  <a:pt x="410" y="5096"/>
                </a:cubicBezTo>
                <a:lnTo>
                  <a:pt x="1103" y="5821"/>
                </a:lnTo>
                <a:cubicBezTo>
                  <a:pt x="725" y="6199"/>
                  <a:pt x="725" y="6829"/>
                  <a:pt x="1103" y="7239"/>
                </a:cubicBezTo>
                <a:cubicBezTo>
                  <a:pt x="1292" y="7428"/>
                  <a:pt x="1544" y="7491"/>
                  <a:pt x="1765" y="7554"/>
                </a:cubicBezTo>
                <a:cubicBezTo>
                  <a:pt x="1765" y="7774"/>
                  <a:pt x="1891" y="8026"/>
                  <a:pt x="2080" y="8215"/>
                </a:cubicBezTo>
                <a:cubicBezTo>
                  <a:pt x="2300" y="8404"/>
                  <a:pt x="2521" y="8499"/>
                  <a:pt x="2773" y="8530"/>
                </a:cubicBezTo>
                <a:cubicBezTo>
                  <a:pt x="2773" y="8751"/>
                  <a:pt x="2867" y="9003"/>
                  <a:pt x="3088" y="9192"/>
                </a:cubicBezTo>
                <a:cubicBezTo>
                  <a:pt x="3277" y="9381"/>
                  <a:pt x="3497" y="9475"/>
                  <a:pt x="3749" y="9507"/>
                </a:cubicBezTo>
                <a:cubicBezTo>
                  <a:pt x="3749" y="9759"/>
                  <a:pt x="3875" y="9980"/>
                  <a:pt x="4064" y="10169"/>
                </a:cubicBezTo>
                <a:cubicBezTo>
                  <a:pt x="4253" y="10373"/>
                  <a:pt x="4521" y="10476"/>
                  <a:pt x="4789" y="10476"/>
                </a:cubicBezTo>
                <a:cubicBezTo>
                  <a:pt x="5057" y="10476"/>
                  <a:pt x="5325" y="10373"/>
                  <a:pt x="5514" y="10169"/>
                </a:cubicBezTo>
                <a:lnTo>
                  <a:pt x="5766" y="9948"/>
                </a:lnTo>
                <a:lnTo>
                  <a:pt x="6459" y="10673"/>
                </a:lnTo>
                <a:cubicBezTo>
                  <a:pt x="6664" y="10862"/>
                  <a:pt x="6939" y="10956"/>
                  <a:pt x="7219" y="10956"/>
                </a:cubicBezTo>
                <a:cubicBezTo>
                  <a:pt x="7498" y="10956"/>
                  <a:pt x="7782" y="10862"/>
                  <a:pt x="8003" y="10673"/>
                </a:cubicBezTo>
                <a:cubicBezTo>
                  <a:pt x="8192" y="10452"/>
                  <a:pt x="8286" y="10232"/>
                  <a:pt x="8318" y="9980"/>
                </a:cubicBezTo>
                <a:cubicBezTo>
                  <a:pt x="8538" y="9980"/>
                  <a:pt x="8790" y="9885"/>
                  <a:pt x="8979" y="9665"/>
                </a:cubicBezTo>
                <a:cubicBezTo>
                  <a:pt x="9168" y="9475"/>
                  <a:pt x="9263" y="9255"/>
                  <a:pt x="9294" y="9003"/>
                </a:cubicBezTo>
                <a:cubicBezTo>
                  <a:pt x="9546" y="9003"/>
                  <a:pt x="9767" y="8877"/>
                  <a:pt x="9956" y="8688"/>
                </a:cubicBezTo>
                <a:cubicBezTo>
                  <a:pt x="10176" y="8499"/>
                  <a:pt x="10239" y="8247"/>
                  <a:pt x="10271" y="8026"/>
                </a:cubicBezTo>
                <a:cubicBezTo>
                  <a:pt x="10523" y="8026"/>
                  <a:pt x="10743" y="7900"/>
                  <a:pt x="10964" y="7711"/>
                </a:cubicBezTo>
                <a:cubicBezTo>
                  <a:pt x="11342" y="7302"/>
                  <a:pt x="11342" y="6640"/>
                  <a:pt x="10964" y="6262"/>
                </a:cubicBezTo>
                <a:lnTo>
                  <a:pt x="10680" y="5978"/>
                </a:lnTo>
                <a:lnTo>
                  <a:pt x="11594" y="5065"/>
                </a:lnTo>
                <a:cubicBezTo>
                  <a:pt x="11909" y="4687"/>
                  <a:pt x="11909" y="4057"/>
                  <a:pt x="11468" y="3647"/>
                </a:cubicBezTo>
                <a:lnTo>
                  <a:pt x="8034" y="308"/>
                </a:lnTo>
                <a:cubicBezTo>
                  <a:pt x="7845" y="103"/>
                  <a:pt x="7577" y="0"/>
                  <a:pt x="7309" y="0"/>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latin typeface="Calibri" panose="020F0502020204030204" pitchFamily="34" charset="0"/>
            </a:endParaRPr>
          </a:p>
        </p:txBody>
      </p:sp>
      <p:sp>
        <p:nvSpPr>
          <p:cNvPr id="69" name="Google Shape;6826;p68">
            <a:extLst>
              <a:ext uri="{FF2B5EF4-FFF2-40B4-BE49-F238E27FC236}">
                <a16:creationId xmlns:a16="http://schemas.microsoft.com/office/drawing/2014/main" id="{3182B925-9478-448C-849F-97E4FB9F7E52}"/>
              </a:ext>
            </a:extLst>
          </p:cNvPr>
          <p:cNvSpPr/>
          <p:nvPr/>
        </p:nvSpPr>
        <p:spPr>
          <a:xfrm>
            <a:off x="6359229" y="1425956"/>
            <a:ext cx="320975" cy="361326"/>
          </a:xfrm>
          <a:custGeom>
            <a:avLst/>
            <a:gdLst/>
            <a:ahLst/>
            <a:cxnLst/>
            <a:rect l="l" t="t" r="r" b="b"/>
            <a:pathLst>
              <a:path w="10524" h="11847" extrusionOk="0">
                <a:moveTo>
                  <a:pt x="7278" y="662"/>
                </a:moveTo>
                <a:cubicBezTo>
                  <a:pt x="7499" y="662"/>
                  <a:pt x="7656" y="820"/>
                  <a:pt x="7656" y="1009"/>
                </a:cubicBezTo>
                <a:lnTo>
                  <a:pt x="7656" y="3151"/>
                </a:lnTo>
                <a:cubicBezTo>
                  <a:pt x="7404" y="3057"/>
                  <a:pt x="7184" y="2994"/>
                  <a:pt x="6932" y="2994"/>
                </a:cubicBezTo>
                <a:lnTo>
                  <a:pt x="6932" y="1009"/>
                </a:lnTo>
                <a:cubicBezTo>
                  <a:pt x="6932" y="820"/>
                  <a:pt x="7089" y="662"/>
                  <a:pt x="7278" y="662"/>
                </a:cubicBezTo>
                <a:close/>
                <a:moveTo>
                  <a:pt x="3120" y="662"/>
                </a:moveTo>
                <a:cubicBezTo>
                  <a:pt x="3309" y="662"/>
                  <a:pt x="3466" y="820"/>
                  <a:pt x="3466" y="1009"/>
                </a:cubicBezTo>
                <a:lnTo>
                  <a:pt x="3466" y="2994"/>
                </a:lnTo>
                <a:cubicBezTo>
                  <a:pt x="3246" y="3025"/>
                  <a:pt x="2994" y="3057"/>
                  <a:pt x="2773" y="3183"/>
                </a:cubicBezTo>
                <a:lnTo>
                  <a:pt x="2773" y="1009"/>
                </a:lnTo>
                <a:cubicBezTo>
                  <a:pt x="2773" y="820"/>
                  <a:pt x="2931" y="662"/>
                  <a:pt x="3120" y="662"/>
                </a:cubicBezTo>
                <a:close/>
                <a:moveTo>
                  <a:pt x="4506" y="1702"/>
                </a:moveTo>
                <a:cubicBezTo>
                  <a:pt x="4695" y="1702"/>
                  <a:pt x="4852" y="1860"/>
                  <a:pt x="4852" y="2049"/>
                </a:cubicBezTo>
                <a:lnTo>
                  <a:pt x="4852" y="3309"/>
                </a:lnTo>
                <a:cubicBezTo>
                  <a:pt x="4663" y="3183"/>
                  <a:pt x="4411" y="3057"/>
                  <a:pt x="4128" y="3025"/>
                </a:cubicBezTo>
                <a:lnTo>
                  <a:pt x="4128" y="2049"/>
                </a:lnTo>
                <a:cubicBezTo>
                  <a:pt x="4128" y="1860"/>
                  <a:pt x="4285" y="1702"/>
                  <a:pt x="4506" y="1702"/>
                </a:cubicBezTo>
                <a:close/>
                <a:moveTo>
                  <a:pt x="5861" y="1702"/>
                </a:moveTo>
                <a:cubicBezTo>
                  <a:pt x="6081" y="1702"/>
                  <a:pt x="6239" y="1860"/>
                  <a:pt x="6239" y="2049"/>
                </a:cubicBezTo>
                <a:lnTo>
                  <a:pt x="6239" y="3025"/>
                </a:lnTo>
                <a:cubicBezTo>
                  <a:pt x="5987" y="3120"/>
                  <a:pt x="5766" y="3183"/>
                  <a:pt x="5514" y="3340"/>
                </a:cubicBezTo>
                <a:lnTo>
                  <a:pt x="5514" y="2049"/>
                </a:lnTo>
                <a:cubicBezTo>
                  <a:pt x="5546" y="1860"/>
                  <a:pt x="5703" y="1702"/>
                  <a:pt x="5861" y="1702"/>
                </a:cubicBezTo>
                <a:close/>
                <a:moveTo>
                  <a:pt x="1733" y="1324"/>
                </a:moveTo>
                <a:cubicBezTo>
                  <a:pt x="1922" y="1324"/>
                  <a:pt x="2080" y="1482"/>
                  <a:pt x="2080" y="1702"/>
                </a:cubicBezTo>
                <a:lnTo>
                  <a:pt x="2080" y="3624"/>
                </a:lnTo>
                <a:cubicBezTo>
                  <a:pt x="2017" y="3687"/>
                  <a:pt x="1922" y="3781"/>
                  <a:pt x="1859" y="3907"/>
                </a:cubicBezTo>
                <a:cubicBezTo>
                  <a:pt x="1733" y="3687"/>
                  <a:pt x="1576" y="3529"/>
                  <a:pt x="1387" y="3435"/>
                </a:cubicBezTo>
                <a:lnTo>
                  <a:pt x="1387" y="1702"/>
                </a:lnTo>
                <a:cubicBezTo>
                  <a:pt x="1387" y="1482"/>
                  <a:pt x="1544" y="1324"/>
                  <a:pt x="1733" y="1324"/>
                </a:cubicBezTo>
                <a:close/>
                <a:moveTo>
                  <a:pt x="8665" y="1324"/>
                </a:moveTo>
                <a:cubicBezTo>
                  <a:pt x="8854" y="1324"/>
                  <a:pt x="9011" y="1482"/>
                  <a:pt x="9011" y="1702"/>
                </a:cubicBezTo>
                <a:lnTo>
                  <a:pt x="9011" y="3466"/>
                </a:lnTo>
                <a:cubicBezTo>
                  <a:pt x="8854" y="3592"/>
                  <a:pt x="8759" y="3750"/>
                  <a:pt x="8633" y="3907"/>
                </a:cubicBezTo>
                <a:cubicBezTo>
                  <a:pt x="8539" y="3781"/>
                  <a:pt x="8476" y="3687"/>
                  <a:pt x="8381" y="3592"/>
                </a:cubicBezTo>
                <a:lnTo>
                  <a:pt x="8349" y="3529"/>
                </a:lnTo>
                <a:lnTo>
                  <a:pt x="8349" y="1702"/>
                </a:lnTo>
                <a:cubicBezTo>
                  <a:pt x="8318" y="1482"/>
                  <a:pt x="8476" y="1324"/>
                  <a:pt x="8665" y="1324"/>
                </a:cubicBezTo>
                <a:close/>
                <a:moveTo>
                  <a:pt x="6774" y="3647"/>
                </a:moveTo>
                <a:cubicBezTo>
                  <a:pt x="7160" y="3647"/>
                  <a:pt x="7546" y="3797"/>
                  <a:pt x="7845" y="4096"/>
                </a:cubicBezTo>
                <a:cubicBezTo>
                  <a:pt x="8318" y="4569"/>
                  <a:pt x="8444" y="5294"/>
                  <a:pt x="8066" y="5892"/>
                </a:cubicBezTo>
                <a:cubicBezTo>
                  <a:pt x="7089" y="6176"/>
                  <a:pt x="6333" y="7058"/>
                  <a:pt x="6239" y="8098"/>
                </a:cubicBezTo>
                <a:lnTo>
                  <a:pt x="5199" y="9043"/>
                </a:lnTo>
                <a:lnTo>
                  <a:pt x="4128" y="8035"/>
                </a:lnTo>
                <a:cubicBezTo>
                  <a:pt x="4065" y="6995"/>
                  <a:pt x="3309" y="6144"/>
                  <a:pt x="2332" y="5892"/>
                </a:cubicBezTo>
                <a:cubicBezTo>
                  <a:pt x="1985" y="5325"/>
                  <a:pt x="2112" y="4569"/>
                  <a:pt x="2553" y="4096"/>
                </a:cubicBezTo>
                <a:cubicBezTo>
                  <a:pt x="2836" y="3813"/>
                  <a:pt x="3246" y="3655"/>
                  <a:pt x="3624" y="3655"/>
                </a:cubicBezTo>
                <a:cubicBezTo>
                  <a:pt x="4033" y="3655"/>
                  <a:pt x="4411" y="3813"/>
                  <a:pt x="4695" y="4096"/>
                </a:cubicBezTo>
                <a:lnTo>
                  <a:pt x="4915" y="4317"/>
                </a:lnTo>
                <a:lnTo>
                  <a:pt x="4978" y="4348"/>
                </a:lnTo>
                <a:cubicBezTo>
                  <a:pt x="5026" y="4411"/>
                  <a:pt x="5112" y="4443"/>
                  <a:pt x="5203" y="4443"/>
                </a:cubicBezTo>
                <a:cubicBezTo>
                  <a:pt x="5294" y="4443"/>
                  <a:pt x="5388" y="4411"/>
                  <a:pt x="5451" y="4348"/>
                </a:cubicBezTo>
                <a:lnTo>
                  <a:pt x="5703" y="4096"/>
                </a:lnTo>
                <a:cubicBezTo>
                  <a:pt x="6002" y="3797"/>
                  <a:pt x="6388" y="3647"/>
                  <a:pt x="6774" y="3647"/>
                </a:cubicBezTo>
                <a:close/>
                <a:moveTo>
                  <a:pt x="662" y="3813"/>
                </a:moveTo>
                <a:cubicBezTo>
                  <a:pt x="1103" y="3970"/>
                  <a:pt x="1418" y="4380"/>
                  <a:pt x="1418" y="4884"/>
                </a:cubicBezTo>
                <a:lnTo>
                  <a:pt x="1418" y="6176"/>
                </a:lnTo>
                <a:cubicBezTo>
                  <a:pt x="1418" y="6365"/>
                  <a:pt x="1576" y="6522"/>
                  <a:pt x="1765" y="6522"/>
                </a:cubicBezTo>
                <a:cubicBezTo>
                  <a:pt x="2679" y="6522"/>
                  <a:pt x="3435" y="7247"/>
                  <a:pt x="3435" y="8161"/>
                </a:cubicBezTo>
                <a:lnTo>
                  <a:pt x="3435" y="8224"/>
                </a:lnTo>
                <a:lnTo>
                  <a:pt x="3435" y="8980"/>
                </a:lnTo>
                <a:cubicBezTo>
                  <a:pt x="3435" y="9169"/>
                  <a:pt x="3592" y="9326"/>
                  <a:pt x="3781" y="9326"/>
                </a:cubicBezTo>
                <a:cubicBezTo>
                  <a:pt x="3970" y="9326"/>
                  <a:pt x="4128" y="9169"/>
                  <a:pt x="4128" y="8980"/>
                </a:cubicBezTo>
                <a:lnTo>
                  <a:pt x="4852" y="9610"/>
                </a:lnTo>
                <a:lnTo>
                  <a:pt x="4852" y="11059"/>
                </a:lnTo>
                <a:lnTo>
                  <a:pt x="2080" y="11059"/>
                </a:lnTo>
                <a:lnTo>
                  <a:pt x="2080" y="9925"/>
                </a:lnTo>
                <a:cubicBezTo>
                  <a:pt x="2080" y="9673"/>
                  <a:pt x="1985" y="9421"/>
                  <a:pt x="1765" y="9200"/>
                </a:cubicBezTo>
                <a:lnTo>
                  <a:pt x="1198" y="8633"/>
                </a:lnTo>
                <a:cubicBezTo>
                  <a:pt x="883" y="8287"/>
                  <a:pt x="662" y="7877"/>
                  <a:pt x="662" y="7404"/>
                </a:cubicBezTo>
                <a:lnTo>
                  <a:pt x="662" y="3813"/>
                </a:lnTo>
                <a:close/>
                <a:moveTo>
                  <a:pt x="9767" y="3844"/>
                </a:moveTo>
                <a:lnTo>
                  <a:pt x="9767" y="7436"/>
                </a:lnTo>
                <a:cubicBezTo>
                  <a:pt x="9767" y="7909"/>
                  <a:pt x="9578" y="8350"/>
                  <a:pt x="9263" y="8665"/>
                </a:cubicBezTo>
                <a:lnTo>
                  <a:pt x="8665" y="9263"/>
                </a:lnTo>
                <a:cubicBezTo>
                  <a:pt x="8476" y="9452"/>
                  <a:pt x="8349" y="9704"/>
                  <a:pt x="8349" y="9988"/>
                </a:cubicBezTo>
                <a:lnTo>
                  <a:pt x="8349" y="11153"/>
                </a:lnTo>
                <a:lnTo>
                  <a:pt x="5514" y="11153"/>
                </a:lnTo>
                <a:lnTo>
                  <a:pt x="5514" y="9736"/>
                </a:lnTo>
                <a:lnTo>
                  <a:pt x="6239" y="9043"/>
                </a:lnTo>
                <a:cubicBezTo>
                  <a:pt x="6270" y="9200"/>
                  <a:pt x="6396" y="9326"/>
                  <a:pt x="6585" y="9326"/>
                </a:cubicBezTo>
                <a:cubicBezTo>
                  <a:pt x="6774" y="9326"/>
                  <a:pt x="6932" y="9169"/>
                  <a:pt x="6932" y="8980"/>
                </a:cubicBezTo>
                <a:lnTo>
                  <a:pt x="6932" y="8255"/>
                </a:lnTo>
                <a:cubicBezTo>
                  <a:pt x="6932" y="7404"/>
                  <a:pt x="7530" y="6711"/>
                  <a:pt x="8349" y="6554"/>
                </a:cubicBezTo>
                <a:lnTo>
                  <a:pt x="8665" y="6554"/>
                </a:lnTo>
                <a:cubicBezTo>
                  <a:pt x="8854" y="6554"/>
                  <a:pt x="9011" y="6396"/>
                  <a:pt x="9011" y="6207"/>
                </a:cubicBezTo>
                <a:lnTo>
                  <a:pt x="9011" y="4916"/>
                </a:lnTo>
                <a:cubicBezTo>
                  <a:pt x="9011" y="4443"/>
                  <a:pt x="9326" y="4002"/>
                  <a:pt x="9767" y="3844"/>
                </a:cubicBezTo>
                <a:close/>
                <a:moveTo>
                  <a:pt x="3120" y="1"/>
                </a:moveTo>
                <a:cubicBezTo>
                  <a:pt x="2647" y="1"/>
                  <a:pt x="2238" y="316"/>
                  <a:pt x="2143" y="757"/>
                </a:cubicBezTo>
                <a:cubicBezTo>
                  <a:pt x="2017" y="694"/>
                  <a:pt x="1891" y="662"/>
                  <a:pt x="1733" y="662"/>
                </a:cubicBezTo>
                <a:cubicBezTo>
                  <a:pt x="1135" y="662"/>
                  <a:pt x="725" y="1135"/>
                  <a:pt x="725" y="1702"/>
                </a:cubicBezTo>
                <a:lnTo>
                  <a:pt x="725" y="3120"/>
                </a:lnTo>
                <a:cubicBezTo>
                  <a:pt x="599" y="3057"/>
                  <a:pt x="473" y="3057"/>
                  <a:pt x="347" y="3057"/>
                </a:cubicBezTo>
                <a:cubicBezTo>
                  <a:pt x="158" y="3057"/>
                  <a:pt x="1" y="3214"/>
                  <a:pt x="1" y="3435"/>
                </a:cubicBezTo>
                <a:lnTo>
                  <a:pt x="1" y="7436"/>
                </a:lnTo>
                <a:cubicBezTo>
                  <a:pt x="1" y="8066"/>
                  <a:pt x="253" y="8696"/>
                  <a:pt x="725" y="9169"/>
                </a:cubicBezTo>
                <a:lnTo>
                  <a:pt x="1292" y="9767"/>
                </a:lnTo>
                <a:cubicBezTo>
                  <a:pt x="1387" y="9830"/>
                  <a:pt x="1418" y="9925"/>
                  <a:pt x="1418" y="9988"/>
                </a:cubicBezTo>
                <a:lnTo>
                  <a:pt x="1418" y="11153"/>
                </a:lnTo>
                <a:lnTo>
                  <a:pt x="1072" y="11153"/>
                </a:lnTo>
                <a:cubicBezTo>
                  <a:pt x="883" y="11153"/>
                  <a:pt x="725" y="11311"/>
                  <a:pt x="725" y="11500"/>
                </a:cubicBezTo>
                <a:cubicBezTo>
                  <a:pt x="725" y="11689"/>
                  <a:pt x="883" y="11847"/>
                  <a:pt x="1072" y="11847"/>
                </a:cubicBezTo>
                <a:lnTo>
                  <a:pt x="9389" y="11847"/>
                </a:lnTo>
                <a:cubicBezTo>
                  <a:pt x="9578" y="11847"/>
                  <a:pt x="9736" y="11689"/>
                  <a:pt x="9736" y="11500"/>
                </a:cubicBezTo>
                <a:cubicBezTo>
                  <a:pt x="9736" y="11311"/>
                  <a:pt x="9578" y="11153"/>
                  <a:pt x="9389" y="11153"/>
                </a:cubicBezTo>
                <a:lnTo>
                  <a:pt x="9106" y="11153"/>
                </a:lnTo>
                <a:lnTo>
                  <a:pt x="9106" y="9988"/>
                </a:lnTo>
                <a:cubicBezTo>
                  <a:pt x="9106" y="9925"/>
                  <a:pt x="9137" y="9799"/>
                  <a:pt x="9232" y="9767"/>
                </a:cubicBezTo>
                <a:lnTo>
                  <a:pt x="9830" y="9169"/>
                </a:lnTo>
                <a:cubicBezTo>
                  <a:pt x="10271" y="8696"/>
                  <a:pt x="10523" y="8098"/>
                  <a:pt x="10523" y="7436"/>
                </a:cubicBezTo>
                <a:lnTo>
                  <a:pt x="10523" y="3466"/>
                </a:lnTo>
                <a:cubicBezTo>
                  <a:pt x="10492" y="3214"/>
                  <a:pt x="10334" y="3057"/>
                  <a:pt x="10114" y="3057"/>
                </a:cubicBezTo>
                <a:cubicBezTo>
                  <a:pt x="9956" y="3057"/>
                  <a:pt x="9862" y="3057"/>
                  <a:pt x="9704" y="3120"/>
                </a:cubicBezTo>
                <a:lnTo>
                  <a:pt x="9704" y="1702"/>
                </a:lnTo>
                <a:cubicBezTo>
                  <a:pt x="9704" y="1103"/>
                  <a:pt x="9232" y="662"/>
                  <a:pt x="8665" y="662"/>
                </a:cubicBezTo>
                <a:cubicBezTo>
                  <a:pt x="8539" y="662"/>
                  <a:pt x="8413" y="694"/>
                  <a:pt x="8286" y="757"/>
                </a:cubicBezTo>
                <a:cubicBezTo>
                  <a:pt x="8160" y="316"/>
                  <a:pt x="7751" y="1"/>
                  <a:pt x="7278" y="1"/>
                </a:cubicBezTo>
                <a:cubicBezTo>
                  <a:pt x="6711" y="1"/>
                  <a:pt x="6270" y="473"/>
                  <a:pt x="6270" y="1009"/>
                </a:cubicBezTo>
                <a:lnTo>
                  <a:pt x="6270" y="1103"/>
                </a:lnTo>
                <a:cubicBezTo>
                  <a:pt x="6144" y="1072"/>
                  <a:pt x="6050" y="1009"/>
                  <a:pt x="5924" y="1009"/>
                </a:cubicBezTo>
                <a:cubicBezTo>
                  <a:pt x="5640" y="1009"/>
                  <a:pt x="5388" y="1135"/>
                  <a:pt x="5199" y="1292"/>
                </a:cubicBezTo>
                <a:cubicBezTo>
                  <a:pt x="5010" y="1135"/>
                  <a:pt x="4758" y="1009"/>
                  <a:pt x="4506" y="1009"/>
                </a:cubicBezTo>
                <a:cubicBezTo>
                  <a:pt x="4380" y="1009"/>
                  <a:pt x="4254" y="1072"/>
                  <a:pt x="4128" y="1103"/>
                </a:cubicBezTo>
                <a:lnTo>
                  <a:pt x="4128" y="1009"/>
                </a:lnTo>
                <a:cubicBezTo>
                  <a:pt x="4128" y="442"/>
                  <a:pt x="3655" y="1"/>
                  <a:pt x="3120" y="1"/>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latin typeface="Calibri" panose="020F0502020204030204" pitchFamily="34" charset="0"/>
            </a:endParaRPr>
          </a:p>
        </p:txBody>
      </p:sp>
      <p:grpSp>
        <p:nvGrpSpPr>
          <p:cNvPr id="70" name="Google Shape;4459;p62">
            <a:extLst>
              <a:ext uri="{FF2B5EF4-FFF2-40B4-BE49-F238E27FC236}">
                <a16:creationId xmlns:a16="http://schemas.microsoft.com/office/drawing/2014/main" id="{BF6E40EA-669F-4405-B8BF-DCB39142CB32}"/>
              </a:ext>
            </a:extLst>
          </p:cNvPr>
          <p:cNvGrpSpPr/>
          <p:nvPr/>
        </p:nvGrpSpPr>
        <p:grpSpPr>
          <a:xfrm>
            <a:off x="3968821" y="1448476"/>
            <a:ext cx="310621" cy="308420"/>
            <a:chOff x="890400" y="4399350"/>
            <a:chExt cx="486600" cy="483150"/>
          </a:xfrm>
          <a:solidFill>
            <a:schemeClr val="accent2"/>
          </a:solidFill>
        </p:grpSpPr>
        <p:sp>
          <p:nvSpPr>
            <p:cNvPr id="71" name="Google Shape;4460;p62">
              <a:extLst>
                <a:ext uri="{FF2B5EF4-FFF2-40B4-BE49-F238E27FC236}">
                  <a16:creationId xmlns:a16="http://schemas.microsoft.com/office/drawing/2014/main" id="{93587AF9-2FFB-4742-B368-185C49AFC3B8}"/>
                </a:ext>
              </a:extLst>
            </p:cNvPr>
            <p:cNvSpPr/>
            <p:nvPr/>
          </p:nvSpPr>
          <p:spPr>
            <a:xfrm>
              <a:off x="1125300" y="4503075"/>
              <a:ext cx="153800" cy="141650"/>
            </a:xfrm>
            <a:custGeom>
              <a:avLst/>
              <a:gdLst/>
              <a:ahLst/>
              <a:cxnLst/>
              <a:rect l="l" t="t" r="r" b="b"/>
              <a:pathLst>
                <a:path w="6152" h="5666" extrusionOk="0">
                  <a:moveTo>
                    <a:pt x="3044" y="1140"/>
                  </a:moveTo>
                  <a:cubicBezTo>
                    <a:pt x="3263" y="1140"/>
                    <a:pt x="3484" y="1182"/>
                    <a:pt x="3694" y="1269"/>
                  </a:cubicBezTo>
                  <a:cubicBezTo>
                    <a:pt x="4328" y="1532"/>
                    <a:pt x="4741" y="2151"/>
                    <a:pt x="4741" y="2836"/>
                  </a:cubicBezTo>
                  <a:cubicBezTo>
                    <a:pt x="4741" y="3525"/>
                    <a:pt x="4328" y="4144"/>
                    <a:pt x="3694" y="4406"/>
                  </a:cubicBezTo>
                  <a:cubicBezTo>
                    <a:pt x="3484" y="4493"/>
                    <a:pt x="3263" y="4536"/>
                    <a:pt x="3044" y="4536"/>
                  </a:cubicBezTo>
                  <a:cubicBezTo>
                    <a:pt x="2602" y="4536"/>
                    <a:pt x="2168" y="4363"/>
                    <a:pt x="1843" y="4038"/>
                  </a:cubicBezTo>
                  <a:cubicBezTo>
                    <a:pt x="1178" y="3377"/>
                    <a:pt x="1178" y="2299"/>
                    <a:pt x="1843" y="1638"/>
                  </a:cubicBezTo>
                  <a:cubicBezTo>
                    <a:pt x="2168" y="1312"/>
                    <a:pt x="2602" y="1140"/>
                    <a:pt x="3044" y="1140"/>
                  </a:cubicBezTo>
                  <a:close/>
                  <a:moveTo>
                    <a:pt x="3043" y="0"/>
                  </a:moveTo>
                  <a:cubicBezTo>
                    <a:pt x="2680" y="0"/>
                    <a:pt x="2313" y="70"/>
                    <a:pt x="1961" y="215"/>
                  </a:cubicBezTo>
                  <a:cubicBezTo>
                    <a:pt x="710" y="732"/>
                    <a:pt x="1" y="2060"/>
                    <a:pt x="264" y="3386"/>
                  </a:cubicBezTo>
                  <a:cubicBezTo>
                    <a:pt x="529" y="4709"/>
                    <a:pt x="1688" y="5666"/>
                    <a:pt x="3038" y="5666"/>
                  </a:cubicBezTo>
                  <a:cubicBezTo>
                    <a:pt x="3040" y="5666"/>
                    <a:pt x="3042" y="5666"/>
                    <a:pt x="3045" y="5666"/>
                  </a:cubicBezTo>
                  <a:cubicBezTo>
                    <a:pt x="3048" y="5666"/>
                    <a:pt x="3052" y="5666"/>
                    <a:pt x="3056" y="5666"/>
                  </a:cubicBezTo>
                  <a:cubicBezTo>
                    <a:pt x="3801" y="5666"/>
                    <a:pt x="4518" y="5367"/>
                    <a:pt x="5046" y="4838"/>
                  </a:cubicBezTo>
                  <a:cubicBezTo>
                    <a:pt x="6004" y="3884"/>
                    <a:pt x="6152" y="2386"/>
                    <a:pt x="5400" y="1260"/>
                  </a:cubicBezTo>
                  <a:cubicBezTo>
                    <a:pt x="4862" y="453"/>
                    <a:pt x="3967" y="0"/>
                    <a:pt x="3043" y="0"/>
                  </a:cubicBezTo>
                  <a:close/>
                </a:path>
              </a:pathLst>
            </a:custGeom>
            <a:grpFill/>
            <a:ln>
              <a:noFill/>
            </a:ln>
          </p:spPr>
          <p:txBody>
            <a:bodyPr spcFirstLastPara="1" wrap="square" lIns="121900" tIns="121900" rIns="121900" bIns="121900" anchor="ctr" anchorCtr="0">
              <a:noAutofit/>
            </a:bodyPr>
            <a:lstStyle/>
            <a:p>
              <a:endParaRPr sz="2400" dirty="0">
                <a:solidFill>
                  <a:srgbClr val="435D74"/>
                </a:solidFill>
                <a:latin typeface="Calibri" panose="020F0502020204030204" pitchFamily="34" charset="0"/>
              </a:endParaRPr>
            </a:p>
          </p:txBody>
        </p:sp>
        <p:sp>
          <p:nvSpPr>
            <p:cNvPr id="72" name="Google Shape;4461;p62">
              <a:extLst>
                <a:ext uri="{FF2B5EF4-FFF2-40B4-BE49-F238E27FC236}">
                  <a16:creationId xmlns:a16="http://schemas.microsoft.com/office/drawing/2014/main" id="{FF518707-F764-4C0A-ABED-50BBE11BC9C6}"/>
                </a:ext>
              </a:extLst>
            </p:cNvPr>
            <p:cNvSpPr/>
            <p:nvPr/>
          </p:nvSpPr>
          <p:spPr>
            <a:xfrm>
              <a:off x="890400" y="4399350"/>
              <a:ext cx="486600" cy="483150"/>
            </a:xfrm>
            <a:custGeom>
              <a:avLst/>
              <a:gdLst/>
              <a:ahLst/>
              <a:cxnLst/>
              <a:rect l="l" t="t" r="r" b="b"/>
              <a:pathLst>
                <a:path w="19464" h="19326" extrusionOk="0">
                  <a:moveTo>
                    <a:pt x="17908" y="1131"/>
                  </a:moveTo>
                  <a:cubicBezTo>
                    <a:pt x="18031" y="1131"/>
                    <a:pt x="18157" y="1132"/>
                    <a:pt x="18283" y="1134"/>
                  </a:cubicBezTo>
                  <a:cubicBezTo>
                    <a:pt x="18301" y="2369"/>
                    <a:pt x="18232" y="3465"/>
                    <a:pt x="18057" y="4449"/>
                  </a:cubicBezTo>
                  <a:cubicBezTo>
                    <a:pt x="16453" y="4223"/>
                    <a:pt x="15191" y="2960"/>
                    <a:pt x="14968" y="1357"/>
                  </a:cubicBezTo>
                  <a:cubicBezTo>
                    <a:pt x="15851" y="1203"/>
                    <a:pt x="16825" y="1131"/>
                    <a:pt x="17908" y="1131"/>
                  </a:cubicBezTo>
                  <a:close/>
                  <a:moveTo>
                    <a:pt x="6462" y="6683"/>
                  </a:moveTo>
                  <a:lnTo>
                    <a:pt x="6462" y="6686"/>
                  </a:lnTo>
                  <a:cubicBezTo>
                    <a:pt x="6003" y="7471"/>
                    <a:pt x="5574" y="8281"/>
                    <a:pt x="5173" y="9066"/>
                  </a:cubicBezTo>
                  <a:lnTo>
                    <a:pt x="2712" y="8839"/>
                  </a:lnTo>
                  <a:cubicBezTo>
                    <a:pt x="3545" y="7571"/>
                    <a:pt x="4952" y="6756"/>
                    <a:pt x="6462" y="6683"/>
                  </a:cubicBezTo>
                  <a:close/>
                  <a:moveTo>
                    <a:pt x="13863" y="1608"/>
                  </a:moveTo>
                  <a:cubicBezTo>
                    <a:pt x="14195" y="3637"/>
                    <a:pt x="15783" y="5225"/>
                    <a:pt x="17809" y="5557"/>
                  </a:cubicBezTo>
                  <a:cubicBezTo>
                    <a:pt x="17347" y="7209"/>
                    <a:pt x="16532" y="8534"/>
                    <a:pt x="15303" y="9718"/>
                  </a:cubicBezTo>
                  <a:cubicBezTo>
                    <a:pt x="13932" y="11043"/>
                    <a:pt x="11825" y="12218"/>
                    <a:pt x="9868" y="13221"/>
                  </a:cubicBezTo>
                  <a:lnTo>
                    <a:pt x="6196" y="9552"/>
                  </a:lnTo>
                  <a:cubicBezTo>
                    <a:pt x="7199" y="7592"/>
                    <a:pt x="8376" y="5485"/>
                    <a:pt x="9699" y="4114"/>
                  </a:cubicBezTo>
                  <a:cubicBezTo>
                    <a:pt x="10886" y="2885"/>
                    <a:pt x="12208" y="2073"/>
                    <a:pt x="13863" y="1608"/>
                  </a:cubicBezTo>
                  <a:close/>
                  <a:moveTo>
                    <a:pt x="5659" y="10612"/>
                  </a:moveTo>
                  <a:lnTo>
                    <a:pt x="8805" y="13758"/>
                  </a:lnTo>
                  <a:lnTo>
                    <a:pt x="8503" y="13909"/>
                  </a:lnTo>
                  <a:cubicBezTo>
                    <a:pt x="8237" y="14039"/>
                    <a:pt x="7984" y="14169"/>
                    <a:pt x="7736" y="14292"/>
                  </a:cubicBezTo>
                  <a:lnTo>
                    <a:pt x="5124" y="11681"/>
                  </a:lnTo>
                  <a:cubicBezTo>
                    <a:pt x="5248" y="11433"/>
                    <a:pt x="5378" y="11179"/>
                    <a:pt x="5508" y="10914"/>
                  </a:cubicBezTo>
                  <a:lnTo>
                    <a:pt x="5659" y="10612"/>
                  </a:lnTo>
                  <a:close/>
                  <a:moveTo>
                    <a:pt x="12658" y="13000"/>
                  </a:moveTo>
                  <a:lnTo>
                    <a:pt x="12658" y="13000"/>
                  </a:lnTo>
                  <a:cubicBezTo>
                    <a:pt x="12567" y="14483"/>
                    <a:pt x="11782" y="15835"/>
                    <a:pt x="10538" y="16651"/>
                  </a:cubicBezTo>
                  <a:lnTo>
                    <a:pt x="10348" y="14247"/>
                  </a:lnTo>
                  <a:cubicBezTo>
                    <a:pt x="11109" y="13858"/>
                    <a:pt x="11894" y="13441"/>
                    <a:pt x="12658" y="13000"/>
                  </a:cubicBezTo>
                  <a:close/>
                  <a:moveTo>
                    <a:pt x="4596" y="12756"/>
                  </a:moveTo>
                  <a:lnTo>
                    <a:pt x="5233" y="13393"/>
                  </a:lnTo>
                  <a:lnTo>
                    <a:pt x="4034" y="14594"/>
                  </a:lnTo>
                  <a:cubicBezTo>
                    <a:pt x="3814" y="14815"/>
                    <a:pt x="3811" y="15174"/>
                    <a:pt x="4034" y="15395"/>
                  </a:cubicBezTo>
                  <a:cubicBezTo>
                    <a:pt x="4145" y="15505"/>
                    <a:pt x="4290" y="15560"/>
                    <a:pt x="4434" y="15560"/>
                  </a:cubicBezTo>
                  <a:cubicBezTo>
                    <a:pt x="4579" y="15560"/>
                    <a:pt x="4724" y="15505"/>
                    <a:pt x="4835" y="15395"/>
                  </a:cubicBezTo>
                  <a:lnTo>
                    <a:pt x="6036" y="14193"/>
                  </a:lnTo>
                  <a:lnTo>
                    <a:pt x="6673" y="14833"/>
                  </a:lnTo>
                  <a:cubicBezTo>
                    <a:pt x="6528" y="15192"/>
                    <a:pt x="6311" y="15521"/>
                    <a:pt x="6036" y="15796"/>
                  </a:cubicBezTo>
                  <a:cubicBezTo>
                    <a:pt x="5387" y="16445"/>
                    <a:pt x="3110" y="17327"/>
                    <a:pt x="1555" y="17864"/>
                  </a:cubicBezTo>
                  <a:cubicBezTo>
                    <a:pt x="2096" y="16312"/>
                    <a:pt x="2984" y="14042"/>
                    <a:pt x="3633" y="13393"/>
                  </a:cubicBezTo>
                  <a:cubicBezTo>
                    <a:pt x="3908" y="13115"/>
                    <a:pt x="4234" y="12900"/>
                    <a:pt x="4596" y="12756"/>
                  </a:cubicBezTo>
                  <a:close/>
                  <a:moveTo>
                    <a:pt x="17939" y="0"/>
                  </a:moveTo>
                  <a:cubicBezTo>
                    <a:pt x="16582" y="0"/>
                    <a:pt x="15371" y="113"/>
                    <a:pt x="14282" y="349"/>
                  </a:cubicBezTo>
                  <a:cubicBezTo>
                    <a:pt x="14258" y="352"/>
                    <a:pt x="14234" y="358"/>
                    <a:pt x="14213" y="364"/>
                  </a:cubicBezTo>
                  <a:cubicBezTo>
                    <a:pt x="12057" y="841"/>
                    <a:pt x="10360" y="1801"/>
                    <a:pt x="8887" y="3329"/>
                  </a:cubicBezTo>
                  <a:cubicBezTo>
                    <a:pt x="8277" y="3960"/>
                    <a:pt x="7703" y="4724"/>
                    <a:pt x="7166" y="5548"/>
                  </a:cubicBezTo>
                  <a:lnTo>
                    <a:pt x="6676" y="5548"/>
                  </a:lnTo>
                  <a:cubicBezTo>
                    <a:pt x="5583" y="5548"/>
                    <a:pt x="4511" y="5856"/>
                    <a:pt x="3584" y="6436"/>
                  </a:cubicBezTo>
                  <a:cubicBezTo>
                    <a:pt x="2658" y="7016"/>
                    <a:pt x="1909" y="7837"/>
                    <a:pt x="1420" y="8815"/>
                  </a:cubicBezTo>
                  <a:lnTo>
                    <a:pt x="1284" y="9084"/>
                  </a:lnTo>
                  <a:cubicBezTo>
                    <a:pt x="1096" y="9458"/>
                    <a:pt x="1368" y="9902"/>
                    <a:pt x="1791" y="9905"/>
                  </a:cubicBezTo>
                  <a:lnTo>
                    <a:pt x="1948" y="9905"/>
                  </a:lnTo>
                  <a:lnTo>
                    <a:pt x="4623" y="10153"/>
                  </a:lnTo>
                  <a:cubicBezTo>
                    <a:pt x="4581" y="10237"/>
                    <a:pt x="4539" y="10322"/>
                    <a:pt x="4496" y="10409"/>
                  </a:cubicBezTo>
                  <a:cubicBezTo>
                    <a:pt x="4297" y="10802"/>
                    <a:pt x="4113" y="11176"/>
                    <a:pt x="3929" y="11533"/>
                  </a:cubicBezTo>
                  <a:cubicBezTo>
                    <a:pt x="3880" y="11626"/>
                    <a:pt x="3859" y="11732"/>
                    <a:pt x="3868" y="11838"/>
                  </a:cubicBezTo>
                  <a:cubicBezTo>
                    <a:pt x="3485" y="12031"/>
                    <a:pt x="3135" y="12287"/>
                    <a:pt x="2833" y="12592"/>
                  </a:cubicBezTo>
                  <a:cubicBezTo>
                    <a:pt x="1664" y="13761"/>
                    <a:pt x="275" y="18097"/>
                    <a:pt x="121" y="18586"/>
                  </a:cubicBezTo>
                  <a:cubicBezTo>
                    <a:pt x="1" y="18966"/>
                    <a:pt x="294" y="19325"/>
                    <a:pt x="657" y="19325"/>
                  </a:cubicBezTo>
                  <a:cubicBezTo>
                    <a:pt x="713" y="19325"/>
                    <a:pt x="770" y="19317"/>
                    <a:pt x="828" y="19299"/>
                  </a:cubicBezTo>
                  <a:cubicBezTo>
                    <a:pt x="1320" y="19145"/>
                    <a:pt x="5665" y="17765"/>
                    <a:pt x="6836" y="16593"/>
                  </a:cubicBezTo>
                  <a:cubicBezTo>
                    <a:pt x="7144" y="16288"/>
                    <a:pt x="7398" y="15935"/>
                    <a:pt x="7594" y="15549"/>
                  </a:cubicBezTo>
                  <a:lnTo>
                    <a:pt x="7628" y="15549"/>
                  </a:lnTo>
                  <a:cubicBezTo>
                    <a:pt x="7715" y="15549"/>
                    <a:pt x="7806" y="15527"/>
                    <a:pt x="7884" y="15485"/>
                  </a:cubicBezTo>
                  <a:cubicBezTo>
                    <a:pt x="8240" y="15304"/>
                    <a:pt x="8615" y="15117"/>
                    <a:pt x="9010" y="14920"/>
                  </a:cubicBezTo>
                  <a:lnTo>
                    <a:pt x="9255" y="14797"/>
                  </a:lnTo>
                  <a:lnTo>
                    <a:pt x="9463" y="17418"/>
                  </a:lnTo>
                  <a:lnTo>
                    <a:pt x="9463" y="17578"/>
                  </a:lnTo>
                  <a:cubicBezTo>
                    <a:pt x="9463" y="17906"/>
                    <a:pt x="9732" y="18144"/>
                    <a:pt x="10028" y="18144"/>
                  </a:cubicBezTo>
                  <a:cubicBezTo>
                    <a:pt x="10113" y="18144"/>
                    <a:pt x="10201" y="18124"/>
                    <a:pt x="10285" y="18082"/>
                  </a:cubicBezTo>
                  <a:lnTo>
                    <a:pt x="10553" y="17946"/>
                  </a:lnTo>
                  <a:cubicBezTo>
                    <a:pt x="12543" y="16950"/>
                    <a:pt x="13802" y="14914"/>
                    <a:pt x="13799" y="12689"/>
                  </a:cubicBezTo>
                  <a:lnTo>
                    <a:pt x="13799" y="12303"/>
                  </a:lnTo>
                  <a:cubicBezTo>
                    <a:pt x="14654" y="11750"/>
                    <a:pt x="15442" y="11161"/>
                    <a:pt x="16091" y="10536"/>
                  </a:cubicBezTo>
                  <a:cubicBezTo>
                    <a:pt x="17619" y="9060"/>
                    <a:pt x="18582" y="7366"/>
                    <a:pt x="19059" y="5207"/>
                  </a:cubicBezTo>
                  <a:cubicBezTo>
                    <a:pt x="19065" y="5186"/>
                    <a:pt x="19068" y="5165"/>
                    <a:pt x="19071" y="5140"/>
                  </a:cubicBezTo>
                  <a:cubicBezTo>
                    <a:pt x="19361" y="3809"/>
                    <a:pt x="19464" y="2302"/>
                    <a:pt x="19403" y="563"/>
                  </a:cubicBezTo>
                  <a:cubicBezTo>
                    <a:pt x="19394" y="264"/>
                    <a:pt x="19156" y="25"/>
                    <a:pt x="18857" y="16"/>
                  </a:cubicBezTo>
                  <a:cubicBezTo>
                    <a:pt x="18544" y="6"/>
                    <a:pt x="18238" y="0"/>
                    <a:pt x="17939" y="0"/>
                  </a:cubicBezTo>
                  <a:close/>
                </a:path>
              </a:pathLst>
            </a:custGeom>
            <a:grpFill/>
            <a:ln>
              <a:noFill/>
            </a:ln>
          </p:spPr>
          <p:txBody>
            <a:bodyPr spcFirstLastPara="1" wrap="square" lIns="121900" tIns="121900" rIns="121900" bIns="121900" anchor="ctr" anchorCtr="0">
              <a:noAutofit/>
            </a:bodyPr>
            <a:lstStyle/>
            <a:p>
              <a:endParaRPr sz="2400" dirty="0">
                <a:solidFill>
                  <a:srgbClr val="435D74"/>
                </a:solidFill>
                <a:latin typeface="Calibri" panose="020F0502020204030204" pitchFamily="34" charset="0"/>
              </a:endParaRPr>
            </a:p>
          </p:txBody>
        </p:sp>
        <p:sp>
          <p:nvSpPr>
            <p:cNvPr id="73" name="Google Shape;4462;p62">
              <a:extLst>
                <a:ext uri="{FF2B5EF4-FFF2-40B4-BE49-F238E27FC236}">
                  <a16:creationId xmlns:a16="http://schemas.microsoft.com/office/drawing/2014/main" id="{7CCFB1A2-0D6A-4666-B575-29F512B9B633}"/>
                </a:ext>
              </a:extLst>
            </p:cNvPr>
            <p:cNvSpPr/>
            <p:nvPr/>
          </p:nvSpPr>
          <p:spPr>
            <a:xfrm>
              <a:off x="1106975" y="4639875"/>
              <a:ext cx="28325" cy="28325"/>
            </a:xfrm>
            <a:custGeom>
              <a:avLst/>
              <a:gdLst/>
              <a:ahLst/>
              <a:cxnLst/>
              <a:rect l="l" t="t" r="r" b="b"/>
              <a:pathLst>
                <a:path w="1133" h="1133" extrusionOk="0">
                  <a:moveTo>
                    <a:pt x="565" y="0"/>
                  </a:moveTo>
                  <a:cubicBezTo>
                    <a:pt x="254" y="0"/>
                    <a:pt x="0" y="254"/>
                    <a:pt x="0" y="568"/>
                  </a:cubicBezTo>
                  <a:cubicBezTo>
                    <a:pt x="0" y="879"/>
                    <a:pt x="254" y="1133"/>
                    <a:pt x="565" y="1133"/>
                  </a:cubicBezTo>
                  <a:cubicBezTo>
                    <a:pt x="879" y="1133"/>
                    <a:pt x="1132" y="879"/>
                    <a:pt x="1132" y="568"/>
                  </a:cubicBezTo>
                  <a:cubicBezTo>
                    <a:pt x="1132" y="254"/>
                    <a:pt x="879" y="0"/>
                    <a:pt x="565" y="0"/>
                  </a:cubicBezTo>
                  <a:close/>
                </a:path>
              </a:pathLst>
            </a:custGeom>
            <a:grpFill/>
            <a:ln>
              <a:noFill/>
            </a:ln>
          </p:spPr>
          <p:txBody>
            <a:bodyPr spcFirstLastPara="1" wrap="square" lIns="121900" tIns="121900" rIns="121900" bIns="121900" anchor="ctr" anchorCtr="0">
              <a:noAutofit/>
            </a:bodyPr>
            <a:lstStyle/>
            <a:p>
              <a:endParaRPr sz="2400" dirty="0">
                <a:solidFill>
                  <a:srgbClr val="435D74"/>
                </a:solidFill>
                <a:latin typeface="Calibri" panose="020F0502020204030204" pitchFamily="34" charset="0"/>
              </a:endParaRPr>
            </a:p>
          </p:txBody>
        </p:sp>
      </p:grpSp>
      <p:sp>
        <p:nvSpPr>
          <p:cNvPr id="74" name="Google Shape;6394;p67">
            <a:extLst>
              <a:ext uri="{FF2B5EF4-FFF2-40B4-BE49-F238E27FC236}">
                <a16:creationId xmlns:a16="http://schemas.microsoft.com/office/drawing/2014/main" id="{B1C266F1-D4D1-4BBE-A444-748A932EACDE}"/>
              </a:ext>
            </a:extLst>
          </p:cNvPr>
          <p:cNvSpPr/>
          <p:nvPr/>
        </p:nvSpPr>
        <p:spPr>
          <a:xfrm>
            <a:off x="8385577" y="2638126"/>
            <a:ext cx="314791" cy="313131"/>
          </a:xfrm>
          <a:custGeom>
            <a:avLst/>
            <a:gdLst/>
            <a:ahLst/>
            <a:cxnLst/>
            <a:rect l="l" t="t" r="r" b="b"/>
            <a:pathLst>
              <a:path w="11752" h="11690" extrusionOk="0">
                <a:moveTo>
                  <a:pt x="5923" y="694"/>
                </a:moveTo>
                <a:cubicBezTo>
                  <a:pt x="6490" y="694"/>
                  <a:pt x="6963" y="1166"/>
                  <a:pt x="6963" y="1765"/>
                </a:cubicBezTo>
                <a:cubicBezTo>
                  <a:pt x="6963" y="2332"/>
                  <a:pt x="6490" y="2805"/>
                  <a:pt x="5923" y="2805"/>
                </a:cubicBezTo>
                <a:cubicBezTo>
                  <a:pt x="5325" y="2805"/>
                  <a:pt x="4852" y="2332"/>
                  <a:pt x="4852" y="1765"/>
                </a:cubicBezTo>
                <a:cubicBezTo>
                  <a:pt x="4852" y="1229"/>
                  <a:pt x="5325" y="694"/>
                  <a:pt x="5923" y="694"/>
                </a:cubicBezTo>
                <a:close/>
                <a:moveTo>
                  <a:pt x="2489" y="3466"/>
                </a:moveTo>
                <a:cubicBezTo>
                  <a:pt x="2678" y="3466"/>
                  <a:pt x="2836" y="3624"/>
                  <a:pt x="2836" y="3813"/>
                </a:cubicBezTo>
                <a:lnTo>
                  <a:pt x="2836" y="4916"/>
                </a:lnTo>
                <a:cubicBezTo>
                  <a:pt x="2678" y="4947"/>
                  <a:pt x="2584" y="5042"/>
                  <a:pt x="2458" y="5168"/>
                </a:cubicBezTo>
                <a:cubicBezTo>
                  <a:pt x="2363" y="5231"/>
                  <a:pt x="2300" y="5357"/>
                  <a:pt x="2237" y="5420"/>
                </a:cubicBezTo>
                <a:cubicBezTo>
                  <a:pt x="2174" y="5357"/>
                  <a:pt x="2143" y="5262"/>
                  <a:pt x="2143" y="5199"/>
                </a:cubicBezTo>
                <a:lnTo>
                  <a:pt x="2143" y="3813"/>
                </a:lnTo>
                <a:cubicBezTo>
                  <a:pt x="2143" y="3624"/>
                  <a:pt x="2300" y="3466"/>
                  <a:pt x="2489" y="3466"/>
                </a:cubicBezTo>
                <a:close/>
                <a:moveTo>
                  <a:pt x="9326" y="3466"/>
                </a:moveTo>
                <a:cubicBezTo>
                  <a:pt x="9546" y="3466"/>
                  <a:pt x="9704" y="3624"/>
                  <a:pt x="9704" y="3813"/>
                </a:cubicBezTo>
                <a:lnTo>
                  <a:pt x="9704" y="5199"/>
                </a:lnTo>
                <a:cubicBezTo>
                  <a:pt x="9704" y="5262"/>
                  <a:pt x="9641" y="5357"/>
                  <a:pt x="9578" y="5420"/>
                </a:cubicBezTo>
                <a:cubicBezTo>
                  <a:pt x="9546" y="5294"/>
                  <a:pt x="9452" y="5231"/>
                  <a:pt x="9389" y="5168"/>
                </a:cubicBezTo>
                <a:cubicBezTo>
                  <a:pt x="9263" y="5042"/>
                  <a:pt x="9137" y="4947"/>
                  <a:pt x="8979" y="4916"/>
                </a:cubicBezTo>
                <a:lnTo>
                  <a:pt x="8979" y="3813"/>
                </a:lnTo>
                <a:cubicBezTo>
                  <a:pt x="9011" y="3624"/>
                  <a:pt x="9168" y="3466"/>
                  <a:pt x="9326" y="3466"/>
                </a:cubicBezTo>
                <a:close/>
                <a:moveTo>
                  <a:pt x="5923" y="3466"/>
                </a:moveTo>
                <a:cubicBezTo>
                  <a:pt x="6900" y="3466"/>
                  <a:pt x="7814" y="4096"/>
                  <a:pt x="8160" y="4947"/>
                </a:cubicBezTo>
                <a:cubicBezTo>
                  <a:pt x="8066" y="5010"/>
                  <a:pt x="8003" y="5042"/>
                  <a:pt x="7971" y="5105"/>
                </a:cubicBezTo>
                <a:lnTo>
                  <a:pt x="6081" y="6963"/>
                </a:lnTo>
                <a:cubicBezTo>
                  <a:pt x="6018" y="6995"/>
                  <a:pt x="5955" y="7089"/>
                  <a:pt x="5923" y="7152"/>
                </a:cubicBezTo>
                <a:cubicBezTo>
                  <a:pt x="5860" y="7089"/>
                  <a:pt x="5797" y="7026"/>
                  <a:pt x="5766" y="6963"/>
                </a:cubicBezTo>
                <a:lnTo>
                  <a:pt x="3876" y="5105"/>
                </a:lnTo>
                <a:cubicBezTo>
                  <a:pt x="3781" y="5042"/>
                  <a:pt x="3750" y="5010"/>
                  <a:pt x="3655" y="4947"/>
                </a:cubicBezTo>
                <a:cubicBezTo>
                  <a:pt x="4033" y="4096"/>
                  <a:pt x="4915" y="3466"/>
                  <a:pt x="5923" y="3466"/>
                </a:cubicBezTo>
                <a:close/>
                <a:moveTo>
                  <a:pt x="10744" y="2049"/>
                </a:moveTo>
                <a:cubicBezTo>
                  <a:pt x="10964" y="2049"/>
                  <a:pt x="11122" y="2206"/>
                  <a:pt x="11122" y="2395"/>
                </a:cubicBezTo>
                <a:lnTo>
                  <a:pt x="11122" y="6144"/>
                </a:lnTo>
                <a:lnTo>
                  <a:pt x="11059" y="6144"/>
                </a:lnTo>
                <a:cubicBezTo>
                  <a:pt x="11059" y="6333"/>
                  <a:pt x="11027" y="6491"/>
                  <a:pt x="10901" y="6648"/>
                </a:cubicBezTo>
                <a:lnTo>
                  <a:pt x="9263" y="9421"/>
                </a:lnTo>
                <a:cubicBezTo>
                  <a:pt x="9105" y="9673"/>
                  <a:pt x="9011" y="9956"/>
                  <a:pt x="9011" y="10271"/>
                </a:cubicBezTo>
                <a:lnTo>
                  <a:pt x="9011" y="10933"/>
                </a:lnTo>
                <a:lnTo>
                  <a:pt x="6270" y="10933"/>
                </a:lnTo>
                <a:lnTo>
                  <a:pt x="6270" y="8097"/>
                </a:lnTo>
                <a:cubicBezTo>
                  <a:pt x="6270" y="7845"/>
                  <a:pt x="6396" y="7593"/>
                  <a:pt x="6585" y="7404"/>
                </a:cubicBezTo>
                <a:lnTo>
                  <a:pt x="8475" y="5546"/>
                </a:lnTo>
                <a:cubicBezTo>
                  <a:pt x="8538" y="5483"/>
                  <a:pt x="8625" y="5451"/>
                  <a:pt x="8712" y="5451"/>
                </a:cubicBezTo>
                <a:cubicBezTo>
                  <a:pt x="8798" y="5451"/>
                  <a:pt x="8885" y="5483"/>
                  <a:pt x="8948" y="5546"/>
                </a:cubicBezTo>
                <a:cubicBezTo>
                  <a:pt x="9074" y="5672"/>
                  <a:pt x="9074" y="5892"/>
                  <a:pt x="8948" y="6018"/>
                </a:cubicBezTo>
                <a:lnTo>
                  <a:pt x="7751" y="7215"/>
                </a:lnTo>
                <a:cubicBezTo>
                  <a:pt x="7656" y="7310"/>
                  <a:pt x="7656" y="7562"/>
                  <a:pt x="7751" y="7656"/>
                </a:cubicBezTo>
                <a:cubicBezTo>
                  <a:pt x="7814" y="7719"/>
                  <a:pt x="7908" y="7751"/>
                  <a:pt x="7999" y="7751"/>
                </a:cubicBezTo>
                <a:cubicBezTo>
                  <a:pt x="8089" y="7751"/>
                  <a:pt x="8176" y="7719"/>
                  <a:pt x="8223" y="7656"/>
                </a:cubicBezTo>
                <a:lnTo>
                  <a:pt x="10082" y="5829"/>
                </a:lnTo>
                <a:cubicBezTo>
                  <a:pt x="10271" y="5609"/>
                  <a:pt x="10397" y="5388"/>
                  <a:pt x="10397" y="5105"/>
                </a:cubicBezTo>
                <a:lnTo>
                  <a:pt x="10397" y="2395"/>
                </a:lnTo>
                <a:cubicBezTo>
                  <a:pt x="10397" y="2206"/>
                  <a:pt x="10555" y="2049"/>
                  <a:pt x="10744" y="2049"/>
                </a:cubicBezTo>
                <a:close/>
                <a:moveTo>
                  <a:pt x="1103" y="2080"/>
                </a:moveTo>
                <a:cubicBezTo>
                  <a:pt x="1292" y="2080"/>
                  <a:pt x="1450" y="2238"/>
                  <a:pt x="1450" y="2427"/>
                </a:cubicBezTo>
                <a:lnTo>
                  <a:pt x="1450" y="5168"/>
                </a:lnTo>
                <a:cubicBezTo>
                  <a:pt x="1450" y="5420"/>
                  <a:pt x="1576" y="5672"/>
                  <a:pt x="1796" y="5861"/>
                </a:cubicBezTo>
                <a:lnTo>
                  <a:pt x="3624" y="7719"/>
                </a:lnTo>
                <a:cubicBezTo>
                  <a:pt x="3687" y="7782"/>
                  <a:pt x="3781" y="7814"/>
                  <a:pt x="3872" y="7814"/>
                </a:cubicBezTo>
                <a:cubicBezTo>
                  <a:pt x="3962" y="7814"/>
                  <a:pt x="4049" y="7782"/>
                  <a:pt x="4096" y="7719"/>
                </a:cubicBezTo>
                <a:cubicBezTo>
                  <a:pt x="4222" y="7593"/>
                  <a:pt x="4222" y="7373"/>
                  <a:pt x="4096" y="7247"/>
                </a:cubicBezTo>
                <a:lnTo>
                  <a:pt x="2930" y="6050"/>
                </a:lnTo>
                <a:cubicBezTo>
                  <a:pt x="2804" y="5955"/>
                  <a:pt x="2804" y="5703"/>
                  <a:pt x="2930" y="5577"/>
                </a:cubicBezTo>
                <a:cubicBezTo>
                  <a:pt x="2978" y="5530"/>
                  <a:pt x="3064" y="5506"/>
                  <a:pt x="3155" y="5506"/>
                </a:cubicBezTo>
                <a:cubicBezTo>
                  <a:pt x="3245" y="5506"/>
                  <a:pt x="3340" y="5530"/>
                  <a:pt x="3403" y="5577"/>
                </a:cubicBezTo>
                <a:lnTo>
                  <a:pt x="5293" y="7436"/>
                </a:lnTo>
                <a:cubicBezTo>
                  <a:pt x="5482" y="7625"/>
                  <a:pt x="5608" y="7877"/>
                  <a:pt x="5608" y="8161"/>
                </a:cubicBezTo>
                <a:lnTo>
                  <a:pt x="5608" y="10996"/>
                </a:lnTo>
                <a:lnTo>
                  <a:pt x="2836" y="10996"/>
                </a:lnTo>
                <a:lnTo>
                  <a:pt x="2836" y="10303"/>
                </a:lnTo>
                <a:cubicBezTo>
                  <a:pt x="2804" y="10051"/>
                  <a:pt x="2710" y="9736"/>
                  <a:pt x="2552" y="9452"/>
                </a:cubicBezTo>
                <a:lnTo>
                  <a:pt x="914" y="6680"/>
                </a:lnTo>
                <a:cubicBezTo>
                  <a:pt x="851" y="6522"/>
                  <a:pt x="757" y="6333"/>
                  <a:pt x="757" y="6176"/>
                </a:cubicBezTo>
                <a:lnTo>
                  <a:pt x="757" y="2427"/>
                </a:lnTo>
                <a:cubicBezTo>
                  <a:pt x="757" y="2238"/>
                  <a:pt x="914" y="2080"/>
                  <a:pt x="1103" y="2080"/>
                </a:cubicBezTo>
                <a:close/>
                <a:moveTo>
                  <a:pt x="5860" y="1"/>
                </a:moveTo>
                <a:cubicBezTo>
                  <a:pt x="4915" y="1"/>
                  <a:pt x="4128" y="788"/>
                  <a:pt x="4128" y="1734"/>
                </a:cubicBezTo>
                <a:cubicBezTo>
                  <a:pt x="4128" y="2206"/>
                  <a:pt x="4348" y="2647"/>
                  <a:pt x="4695" y="2994"/>
                </a:cubicBezTo>
                <a:cubicBezTo>
                  <a:pt x="4411" y="3120"/>
                  <a:pt x="4191" y="3214"/>
                  <a:pt x="3939" y="3435"/>
                </a:cubicBezTo>
                <a:cubicBezTo>
                  <a:pt x="3750" y="3592"/>
                  <a:pt x="3592" y="3750"/>
                  <a:pt x="3435" y="3939"/>
                </a:cubicBezTo>
                <a:lnTo>
                  <a:pt x="3435" y="3813"/>
                </a:lnTo>
                <a:cubicBezTo>
                  <a:pt x="3435" y="3246"/>
                  <a:pt x="2962" y="2805"/>
                  <a:pt x="2395" y="2805"/>
                </a:cubicBezTo>
                <a:cubicBezTo>
                  <a:pt x="2300" y="2805"/>
                  <a:pt x="2174" y="2836"/>
                  <a:pt x="2048" y="2836"/>
                </a:cubicBezTo>
                <a:lnTo>
                  <a:pt x="2048" y="2427"/>
                </a:lnTo>
                <a:cubicBezTo>
                  <a:pt x="2048" y="1891"/>
                  <a:pt x="1576" y="1418"/>
                  <a:pt x="1040" y="1418"/>
                </a:cubicBezTo>
                <a:cubicBezTo>
                  <a:pt x="473" y="1418"/>
                  <a:pt x="0" y="1891"/>
                  <a:pt x="0" y="2427"/>
                </a:cubicBezTo>
                <a:lnTo>
                  <a:pt x="0" y="6176"/>
                </a:lnTo>
                <a:cubicBezTo>
                  <a:pt x="0" y="6491"/>
                  <a:pt x="95" y="6806"/>
                  <a:pt x="253" y="7026"/>
                </a:cubicBezTo>
                <a:lnTo>
                  <a:pt x="1891" y="9799"/>
                </a:lnTo>
                <a:cubicBezTo>
                  <a:pt x="1985" y="9956"/>
                  <a:pt x="2048" y="10145"/>
                  <a:pt x="2048" y="10303"/>
                </a:cubicBezTo>
                <a:lnTo>
                  <a:pt x="2048" y="11342"/>
                </a:lnTo>
                <a:cubicBezTo>
                  <a:pt x="2048" y="11532"/>
                  <a:pt x="2206" y="11689"/>
                  <a:pt x="2395" y="11689"/>
                </a:cubicBezTo>
                <a:lnTo>
                  <a:pt x="9294" y="11689"/>
                </a:lnTo>
                <a:cubicBezTo>
                  <a:pt x="9483" y="11689"/>
                  <a:pt x="9641" y="11532"/>
                  <a:pt x="9641" y="11342"/>
                </a:cubicBezTo>
                <a:lnTo>
                  <a:pt x="9641" y="10303"/>
                </a:lnTo>
                <a:cubicBezTo>
                  <a:pt x="9641" y="10114"/>
                  <a:pt x="9704" y="9956"/>
                  <a:pt x="9799" y="9799"/>
                </a:cubicBezTo>
                <a:lnTo>
                  <a:pt x="11468" y="7026"/>
                </a:lnTo>
                <a:cubicBezTo>
                  <a:pt x="11626" y="6774"/>
                  <a:pt x="11689" y="6491"/>
                  <a:pt x="11689" y="6176"/>
                </a:cubicBezTo>
                <a:lnTo>
                  <a:pt x="11689" y="2427"/>
                </a:lnTo>
                <a:cubicBezTo>
                  <a:pt x="11752" y="1891"/>
                  <a:pt x="11279" y="1418"/>
                  <a:pt x="10712" y="1418"/>
                </a:cubicBezTo>
                <a:cubicBezTo>
                  <a:pt x="10177" y="1418"/>
                  <a:pt x="9704" y="1891"/>
                  <a:pt x="9704" y="2427"/>
                </a:cubicBezTo>
                <a:lnTo>
                  <a:pt x="9704" y="2836"/>
                </a:lnTo>
                <a:cubicBezTo>
                  <a:pt x="9578" y="2805"/>
                  <a:pt x="9452" y="2805"/>
                  <a:pt x="9326" y="2805"/>
                </a:cubicBezTo>
                <a:cubicBezTo>
                  <a:pt x="8790" y="2805"/>
                  <a:pt x="8318" y="3246"/>
                  <a:pt x="8318" y="3813"/>
                </a:cubicBezTo>
                <a:lnTo>
                  <a:pt x="8318" y="3939"/>
                </a:lnTo>
                <a:cubicBezTo>
                  <a:pt x="8160" y="3750"/>
                  <a:pt x="8003" y="3592"/>
                  <a:pt x="7814" y="3435"/>
                </a:cubicBezTo>
                <a:cubicBezTo>
                  <a:pt x="7562" y="3246"/>
                  <a:pt x="7341" y="3088"/>
                  <a:pt x="7058" y="2994"/>
                </a:cubicBezTo>
                <a:cubicBezTo>
                  <a:pt x="7404" y="2647"/>
                  <a:pt x="7593" y="2206"/>
                  <a:pt x="7593" y="1734"/>
                </a:cubicBezTo>
                <a:cubicBezTo>
                  <a:pt x="7593" y="788"/>
                  <a:pt x="6806" y="1"/>
                  <a:pt x="5860" y="1"/>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latin typeface="Calibri" panose="020F0502020204030204" pitchFamily="34" charset="0"/>
            </a:endParaRPr>
          </a:p>
        </p:txBody>
      </p:sp>
      <p:pic>
        <p:nvPicPr>
          <p:cNvPr id="24" name="Graphic 23">
            <a:extLst>
              <a:ext uri="{FF2B5EF4-FFF2-40B4-BE49-F238E27FC236}">
                <a16:creationId xmlns:a16="http://schemas.microsoft.com/office/drawing/2014/main" id="{53FD2544-4D63-45B1-A19D-8CB686D857C0}"/>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14540" y="2562119"/>
            <a:ext cx="295581" cy="464090"/>
          </a:xfrm>
          <a:prstGeom prst="rect">
            <a:avLst/>
          </a:prstGeom>
        </p:spPr>
      </p:pic>
      <p:pic>
        <p:nvPicPr>
          <p:cNvPr id="26" name="Graphic 25">
            <a:extLst>
              <a:ext uri="{FF2B5EF4-FFF2-40B4-BE49-F238E27FC236}">
                <a16:creationId xmlns:a16="http://schemas.microsoft.com/office/drawing/2014/main" id="{6C90C603-7C09-4A59-9FAF-B5A7DE0376D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122214" y="2638126"/>
            <a:ext cx="383818" cy="313452"/>
          </a:xfrm>
          <a:prstGeom prst="rect">
            <a:avLst/>
          </a:prstGeom>
        </p:spPr>
      </p:pic>
      <p:grpSp>
        <p:nvGrpSpPr>
          <p:cNvPr id="83" name="Google Shape;4497;p62">
            <a:extLst>
              <a:ext uri="{FF2B5EF4-FFF2-40B4-BE49-F238E27FC236}">
                <a16:creationId xmlns:a16="http://schemas.microsoft.com/office/drawing/2014/main" id="{002A171D-6C11-43BF-A1A9-B6074DEB98F6}"/>
              </a:ext>
            </a:extLst>
          </p:cNvPr>
          <p:cNvGrpSpPr/>
          <p:nvPr/>
        </p:nvGrpSpPr>
        <p:grpSpPr>
          <a:xfrm>
            <a:off x="3298328" y="2692757"/>
            <a:ext cx="308404" cy="308404"/>
            <a:chOff x="2081650" y="4993750"/>
            <a:chExt cx="483125" cy="483125"/>
          </a:xfrm>
          <a:solidFill>
            <a:schemeClr val="accent2"/>
          </a:solidFill>
        </p:grpSpPr>
        <p:sp>
          <p:nvSpPr>
            <p:cNvPr id="84" name="Google Shape;4498;p62">
              <a:extLst>
                <a:ext uri="{FF2B5EF4-FFF2-40B4-BE49-F238E27FC236}">
                  <a16:creationId xmlns:a16="http://schemas.microsoft.com/office/drawing/2014/main" id="{41C9F9F5-6176-49CF-9E06-F898F78471A4}"/>
                </a:ext>
              </a:extLst>
            </p:cNvPr>
            <p:cNvSpPr/>
            <p:nvPr/>
          </p:nvSpPr>
          <p:spPr>
            <a:xfrm>
              <a:off x="2081650" y="4993750"/>
              <a:ext cx="483125" cy="483125"/>
            </a:xfrm>
            <a:custGeom>
              <a:avLst/>
              <a:gdLst/>
              <a:ahLst/>
              <a:cxnLst/>
              <a:rect l="l" t="t" r="r" b="b"/>
              <a:pathLst>
                <a:path w="19325" h="19325" extrusionOk="0">
                  <a:moveTo>
                    <a:pt x="9663" y="1133"/>
                  </a:moveTo>
                  <a:cubicBezTo>
                    <a:pt x="11824" y="1133"/>
                    <a:pt x="13983" y="1975"/>
                    <a:pt x="15668" y="3657"/>
                  </a:cubicBezTo>
                  <a:cubicBezTo>
                    <a:pt x="19035" y="7027"/>
                    <a:pt x="19035" y="12302"/>
                    <a:pt x="15668" y="15668"/>
                  </a:cubicBezTo>
                  <a:cubicBezTo>
                    <a:pt x="13983" y="17350"/>
                    <a:pt x="11824" y="18193"/>
                    <a:pt x="9663" y="18193"/>
                  </a:cubicBezTo>
                  <a:cubicBezTo>
                    <a:pt x="7501" y="18193"/>
                    <a:pt x="5342" y="17350"/>
                    <a:pt x="3657" y="15668"/>
                  </a:cubicBezTo>
                  <a:cubicBezTo>
                    <a:pt x="290" y="12302"/>
                    <a:pt x="290" y="7024"/>
                    <a:pt x="3657" y="3657"/>
                  </a:cubicBezTo>
                  <a:cubicBezTo>
                    <a:pt x="5342" y="1975"/>
                    <a:pt x="7501" y="1133"/>
                    <a:pt x="9663" y="1133"/>
                  </a:cubicBezTo>
                  <a:close/>
                  <a:moveTo>
                    <a:pt x="9663" y="1"/>
                  </a:moveTo>
                  <a:cubicBezTo>
                    <a:pt x="7117" y="1"/>
                    <a:pt x="4699" y="1015"/>
                    <a:pt x="2857" y="2857"/>
                  </a:cubicBezTo>
                  <a:cubicBezTo>
                    <a:pt x="1015" y="4699"/>
                    <a:pt x="0" y="7117"/>
                    <a:pt x="0" y="9663"/>
                  </a:cubicBezTo>
                  <a:cubicBezTo>
                    <a:pt x="0" y="12208"/>
                    <a:pt x="1015" y="14627"/>
                    <a:pt x="2857" y="16469"/>
                  </a:cubicBezTo>
                  <a:cubicBezTo>
                    <a:pt x="4699" y="18310"/>
                    <a:pt x="7117" y="19325"/>
                    <a:pt x="9663" y="19325"/>
                  </a:cubicBezTo>
                  <a:cubicBezTo>
                    <a:pt x="12208" y="19325"/>
                    <a:pt x="14626" y="18310"/>
                    <a:pt x="16468" y="16469"/>
                  </a:cubicBezTo>
                  <a:cubicBezTo>
                    <a:pt x="18310" y="14627"/>
                    <a:pt x="19325" y="12208"/>
                    <a:pt x="19325" y="9663"/>
                  </a:cubicBezTo>
                  <a:cubicBezTo>
                    <a:pt x="19325" y="7117"/>
                    <a:pt x="18310" y="4699"/>
                    <a:pt x="16468" y="2857"/>
                  </a:cubicBezTo>
                  <a:cubicBezTo>
                    <a:pt x="14626" y="1015"/>
                    <a:pt x="12208" y="1"/>
                    <a:pt x="9663" y="1"/>
                  </a:cubicBezTo>
                  <a:close/>
                </a:path>
              </a:pathLst>
            </a:custGeom>
            <a:grpFill/>
            <a:ln>
              <a:noFill/>
            </a:ln>
          </p:spPr>
          <p:txBody>
            <a:bodyPr spcFirstLastPara="1" wrap="square" lIns="121900" tIns="121900" rIns="121900" bIns="121900" anchor="ctr" anchorCtr="0">
              <a:noAutofit/>
            </a:bodyPr>
            <a:lstStyle/>
            <a:p>
              <a:endParaRPr sz="2400" dirty="0">
                <a:solidFill>
                  <a:srgbClr val="435D74"/>
                </a:solidFill>
                <a:latin typeface="Calibri" panose="020F0502020204030204" pitchFamily="34" charset="0"/>
              </a:endParaRPr>
            </a:p>
          </p:txBody>
        </p:sp>
        <p:sp>
          <p:nvSpPr>
            <p:cNvPr id="85" name="Google Shape;4499;p62">
              <a:extLst>
                <a:ext uri="{FF2B5EF4-FFF2-40B4-BE49-F238E27FC236}">
                  <a16:creationId xmlns:a16="http://schemas.microsoft.com/office/drawing/2014/main" id="{06EE9213-21F4-48FD-90EA-52A033D0DF97}"/>
                </a:ext>
              </a:extLst>
            </p:cNvPr>
            <p:cNvSpPr/>
            <p:nvPr/>
          </p:nvSpPr>
          <p:spPr>
            <a:xfrm rot="2700000">
              <a:off x="2209376" y="5125625"/>
              <a:ext cx="227600" cy="219351"/>
            </a:xfrm>
            <a:custGeom>
              <a:avLst/>
              <a:gdLst/>
              <a:ahLst/>
              <a:cxnLst/>
              <a:rect l="l" t="t" r="r" b="b"/>
              <a:pathLst>
                <a:path w="9104" h="8774" extrusionOk="0">
                  <a:moveTo>
                    <a:pt x="7232" y="1143"/>
                  </a:moveTo>
                  <a:cubicBezTo>
                    <a:pt x="7377" y="1143"/>
                    <a:pt x="7522" y="1198"/>
                    <a:pt x="7633" y="1308"/>
                  </a:cubicBezTo>
                  <a:cubicBezTo>
                    <a:pt x="7851" y="1528"/>
                    <a:pt x="7854" y="1882"/>
                    <a:pt x="7639" y="2102"/>
                  </a:cubicBezTo>
                  <a:lnTo>
                    <a:pt x="5755" y="3986"/>
                  </a:lnTo>
                  <a:cubicBezTo>
                    <a:pt x="5532" y="4210"/>
                    <a:pt x="5532" y="4566"/>
                    <a:pt x="5755" y="4789"/>
                  </a:cubicBezTo>
                  <a:lnTo>
                    <a:pt x="7639" y="6673"/>
                  </a:lnTo>
                  <a:cubicBezTo>
                    <a:pt x="7854" y="6894"/>
                    <a:pt x="7851" y="7247"/>
                    <a:pt x="7633" y="7468"/>
                  </a:cubicBezTo>
                  <a:cubicBezTo>
                    <a:pt x="7522" y="7577"/>
                    <a:pt x="7377" y="7633"/>
                    <a:pt x="7232" y="7633"/>
                  </a:cubicBezTo>
                  <a:cubicBezTo>
                    <a:pt x="7090" y="7633"/>
                    <a:pt x="6948" y="7580"/>
                    <a:pt x="6839" y="7474"/>
                  </a:cubicBezTo>
                  <a:lnTo>
                    <a:pt x="6830" y="7468"/>
                  </a:lnTo>
                  <a:lnTo>
                    <a:pt x="4946" y="5650"/>
                  </a:lnTo>
                  <a:cubicBezTo>
                    <a:pt x="4836" y="5544"/>
                    <a:pt x="4695" y="5491"/>
                    <a:pt x="4554" y="5491"/>
                  </a:cubicBezTo>
                  <a:cubicBezTo>
                    <a:pt x="4412" y="5491"/>
                    <a:pt x="4271" y="5544"/>
                    <a:pt x="4161" y="5650"/>
                  </a:cubicBezTo>
                  <a:lnTo>
                    <a:pt x="2277" y="7468"/>
                  </a:lnTo>
                  <a:lnTo>
                    <a:pt x="2268" y="7474"/>
                  </a:lnTo>
                  <a:cubicBezTo>
                    <a:pt x="2159" y="7580"/>
                    <a:pt x="2017" y="7633"/>
                    <a:pt x="1875" y="7633"/>
                  </a:cubicBezTo>
                  <a:cubicBezTo>
                    <a:pt x="1730" y="7633"/>
                    <a:pt x="1585" y="7577"/>
                    <a:pt x="1474" y="7468"/>
                  </a:cubicBezTo>
                  <a:cubicBezTo>
                    <a:pt x="1256" y="7247"/>
                    <a:pt x="1253" y="6894"/>
                    <a:pt x="1468" y="6673"/>
                  </a:cubicBezTo>
                  <a:lnTo>
                    <a:pt x="3352" y="4789"/>
                  </a:lnTo>
                  <a:cubicBezTo>
                    <a:pt x="3575" y="4566"/>
                    <a:pt x="3575" y="4210"/>
                    <a:pt x="3352" y="3986"/>
                  </a:cubicBezTo>
                  <a:lnTo>
                    <a:pt x="1468" y="2102"/>
                  </a:lnTo>
                  <a:cubicBezTo>
                    <a:pt x="1253" y="1882"/>
                    <a:pt x="1256" y="1528"/>
                    <a:pt x="1474" y="1308"/>
                  </a:cubicBezTo>
                  <a:cubicBezTo>
                    <a:pt x="1585" y="1198"/>
                    <a:pt x="1730" y="1143"/>
                    <a:pt x="1875" y="1143"/>
                  </a:cubicBezTo>
                  <a:cubicBezTo>
                    <a:pt x="2017" y="1143"/>
                    <a:pt x="2159" y="1196"/>
                    <a:pt x="2268" y="1302"/>
                  </a:cubicBezTo>
                  <a:lnTo>
                    <a:pt x="2277" y="1308"/>
                  </a:lnTo>
                  <a:lnTo>
                    <a:pt x="4161" y="3126"/>
                  </a:lnTo>
                  <a:cubicBezTo>
                    <a:pt x="4271" y="3231"/>
                    <a:pt x="4412" y="3284"/>
                    <a:pt x="4554" y="3284"/>
                  </a:cubicBezTo>
                  <a:cubicBezTo>
                    <a:pt x="4695" y="3284"/>
                    <a:pt x="4836" y="3231"/>
                    <a:pt x="4946" y="3126"/>
                  </a:cubicBezTo>
                  <a:lnTo>
                    <a:pt x="6830" y="1308"/>
                  </a:lnTo>
                  <a:lnTo>
                    <a:pt x="6839" y="1302"/>
                  </a:lnTo>
                  <a:cubicBezTo>
                    <a:pt x="6948" y="1196"/>
                    <a:pt x="7090" y="1143"/>
                    <a:pt x="7232" y="1143"/>
                  </a:cubicBezTo>
                  <a:close/>
                  <a:moveTo>
                    <a:pt x="1865" y="0"/>
                  </a:moveTo>
                  <a:cubicBezTo>
                    <a:pt x="1430" y="0"/>
                    <a:pt x="995" y="166"/>
                    <a:pt x="664" y="499"/>
                  </a:cubicBezTo>
                  <a:cubicBezTo>
                    <a:pt x="0" y="1163"/>
                    <a:pt x="3" y="2241"/>
                    <a:pt x="667" y="2902"/>
                  </a:cubicBezTo>
                  <a:lnTo>
                    <a:pt x="2153" y="4388"/>
                  </a:lnTo>
                  <a:lnTo>
                    <a:pt x="667" y="5873"/>
                  </a:lnTo>
                  <a:cubicBezTo>
                    <a:pt x="0" y="6535"/>
                    <a:pt x="0" y="7610"/>
                    <a:pt x="661" y="8274"/>
                  </a:cubicBezTo>
                  <a:cubicBezTo>
                    <a:pt x="995" y="8607"/>
                    <a:pt x="1431" y="8774"/>
                    <a:pt x="1868" y="8774"/>
                  </a:cubicBezTo>
                  <a:cubicBezTo>
                    <a:pt x="2301" y="8774"/>
                    <a:pt x="2734" y="8609"/>
                    <a:pt x="3065" y="8280"/>
                  </a:cubicBezTo>
                  <a:lnTo>
                    <a:pt x="4554" y="6846"/>
                  </a:lnTo>
                  <a:lnTo>
                    <a:pt x="6042" y="8280"/>
                  </a:lnTo>
                  <a:cubicBezTo>
                    <a:pt x="6373" y="8609"/>
                    <a:pt x="6806" y="8774"/>
                    <a:pt x="7239" y="8774"/>
                  </a:cubicBezTo>
                  <a:cubicBezTo>
                    <a:pt x="7675" y="8774"/>
                    <a:pt x="8111" y="8607"/>
                    <a:pt x="8443" y="8274"/>
                  </a:cubicBezTo>
                  <a:cubicBezTo>
                    <a:pt x="9104" y="7610"/>
                    <a:pt x="9104" y="6535"/>
                    <a:pt x="8440" y="5873"/>
                  </a:cubicBezTo>
                  <a:lnTo>
                    <a:pt x="6957" y="4388"/>
                  </a:lnTo>
                  <a:lnTo>
                    <a:pt x="8440" y="2902"/>
                  </a:lnTo>
                  <a:cubicBezTo>
                    <a:pt x="8760" y="2585"/>
                    <a:pt x="8938" y="2153"/>
                    <a:pt x="8938" y="1703"/>
                  </a:cubicBezTo>
                  <a:cubicBezTo>
                    <a:pt x="8938" y="1018"/>
                    <a:pt x="8524" y="399"/>
                    <a:pt x="7893" y="133"/>
                  </a:cubicBezTo>
                  <a:cubicBezTo>
                    <a:pt x="7682" y="46"/>
                    <a:pt x="7460" y="3"/>
                    <a:pt x="7239" y="3"/>
                  </a:cubicBezTo>
                  <a:cubicBezTo>
                    <a:pt x="6799" y="3"/>
                    <a:pt x="6366" y="174"/>
                    <a:pt x="6042" y="496"/>
                  </a:cubicBezTo>
                  <a:lnTo>
                    <a:pt x="4554" y="1930"/>
                  </a:lnTo>
                  <a:lnTo>
                    <a:pt x="3065" y="496"/>
                  </a:lnTo>
                  <a:cubicBezTo>
                    <a:pt x="2733" y="165"/>
                    <a:pt x="2299" y="0"/>
                    <a:pt x="1865" y="0"/>
                  </a:cubicBezTo>
                  <a:close/>
                </a:path>
              </a:pathLst>
            </a:custGeom>
            <a:grpFill/>
            <a:ln>
              <a:noFill/>
            </a:ln>
          </p:spPr>
          <p:txBody>
            <a:bodyPr spcFirstLastPara="1" wrap="square" lIns="121900" tIns="121900" rIns="121900" bIns="121900" anchor="ctr" anchorCtr="0">
              <a:noAutofit/>
            </a:bodyPr>
            <a:lstStyle/>
            <a:p>
              <a:endParaRPr sz="2400" dirty="0">
                <a:solidFill>
                  <a:srgbClr val="435D74"/>
                </a:solidFill>
                <a:latin typeface="Calibri" panose="020F0502020204030204" pitchFamily="34" charset="0"/>
              </a:endParaRPr>
            </a:p>
          </p:txBody>
        </p:sp>
      </p:grpSp>
      <p:pic>
        <p:nvPicPr>
          <p:cNvPr id="28" name="Graphic 27">
            <a:extLst>
              <a:ext uri="{FF2B5EF4-FFF2-40B4-BE49-F238E27FC236}">
                <a16:creationId xmlns:a16="http://schemas.microsoft.com/office/drawing/2014/main" id="{E943892A-068E-4A4D-A9F7-97A83B3AB1D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385577" y="3912220"/>
            <a:ext cx="284767" cy="371712"/>
          </a:xfrm>
          <a:prstGeom prst="rect">
            <a:avLst/>
          </a:prstGeom>
        </p:spPr>
      </p:pic>
      <p:sp>
        <p:nvSpPr>
          <p:cNvPr id="88" name="Google Shape;6095;p66">
            <a:extLst>
              <a:ext uri="{FF2B5EF4-FFF2-40B4-BE49-F238E27FC236}">
                <a16:creationId xmlns:a16="http://schemas.microsoft.com/office/drawing/2014/main" id="{80257C1D-811A-44AD-8547-1A6557D19662}"/>
              </a:ext>
            </a:extLst>
          </p:cNvPr>
          <p:cNvSpPr/>
          <p:nvPr/>
        </p:nvSpPr>
        <p:spPr>
          <a:xfrm>
            <a:off x="6560964" y="3935439"/>
            <a:ext cx="357203" cy="325274"/>
          </a:xfrm>
          <a:custGeom>
            <a:avLst/>
            <a:gdLst/>
            <a:ahLst/>
            <a:cxnLst/>
            <a:rect l="l" t="t" r="r" b="b"/>
            <a:pathLst>
              <a:path w="12698" h="11563" extrusionOk="0">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chemeClr val="accent2"/>
          </a:solidFill>
          <a:ln>
            <a:noFill/>
          </a:ln>
        </p:spPr>
        <p:txBody>
          <a:bodyPr spcFirstLastPara="1" wrap="square" lIns="121900" tIns="121900" rIns="121900" bIns="121900" anchor="ctr" anchorCtr="0">
            <a:noAutofit/>
          </a:bodyPr>
          <a:lstStyle/>
          <a:p>
            <a:endParaRPr sz="2400" dirty="0">
              <a:latin typeface="Calibri" panose="020F0502020204030204" pitchFamily="34" charset="0"/>
            </a:endParaRPr>
          </a:p>
        </p:txBody>
      </p:sp>
      <p:grpSp>
        <p:nvGrpSpPr>
          <p:cNvPr id="89" name="Google Shape;6767;p67">
            <a:extLst>
              <a:ext uri="{FF2B5EF4-FFF2-40B4-BE49-F238E27FC236}">
                <a16:creationId xmlns:a16="http://schemas.microsoft.com/office/drawing/2014/main" id="{8DD09D3A-D8E3-44F8-955E-67276D1D2CF4}"/>
              </a:ext>
            </a:extLst>
          </p:cNvPr>
          <p:cNvGrpSpPr/>
          <p:nvPr/>
        </p:nvGrpSpPr>
        <p:grpSpPr>
          <a:xfrm>
            <a:off x="4665903" y="3982630"/>
            <a:ext cx="315842" cy="314959"/>
            <a:chOff x="2821450" y="2957850"/>
            <a:chExt cx="259275" cy="258550"/>
          </a:xfrm>
          <a:solidFill>
            <a:schemeClr val="accent2"/>
          </a:solidFill>
        </p:grpSpPr>
        <p:sp>
          <p:nvSpPr>
            <p:cNvPr id="90" name="Google Shape;6768;p67">
              <a:extLst>
                <a:ext uri="{FF2B5EF4-FFF2-40B4-BE49-F238E27FC236}">
                  <a16:creationId xmlns:a16="http://schemas.microsoft.com/office/drawing/2014/main" id="{D1A0A382-98E4-4B13-9709-41B2211D2D96}"/>
                </a:ext>
              </a:extLst>
            </p:cNvPr>
            <p:cNvSpPr/>
            <p:nvPr/>
          </p:nvSpPr>
          <p:spPr>
            <a:xfrm>
              <a:off x="2821450" y="3080500"/>
              <a:ext cx="259275" cy="135900"/>
            </a:xfrm>
            <a:custGeom>
              <a:avLst/>
              <a:gdLst/>
              <a:ahLst/>
              <a:cxnLst/>
              <a:rect l="l" t="t" r="r" b="b"/>
              <a:pathLst>
                <a:path w="10371" h="5436" extrusionOk="0">
                  <a:moveTo>
                    <a:pt x="2677" y="585"/>
                  </a:moveTo>
                  <a:cubicBezTo>
                    <a:pt x="3151" y="585"/>
                    <a:pt x="3569" y="1004"/>
                    <a:pt x="3569" y="1505"/>
                  </a:cubicBezTo>
                  <a:cubicBezTo>
                    <a:pt x="3569" y="1979"/>
                    <a:pt x="3151" y="2397"/>
                    <a:pt x="2677" y="2397"/>
                  </a:cubicBezTo>
                  <a:cubicBezTo>
                    <a:pt x="2147" y="2397"/>
                    <a:pt x="1757" y="1979"/>
                    <a:pt x="1757" y="1505"/>
                  </a:cubicBezTo>
                  <a:cubicBezTo>
                    <a:pt x="1757" y="1004"/>
                    <a:pt x="2175" y="585"/>
                    <a:pt x="2677" y="585"/>
                  </a:cubicBezTo>
                  <a:close/>
                  <a:moveTo>
                    <a:pt x="7555" y="585"/>
                  </a:moveTo>
                  <a:cubicBezTo>
                    <a:pt x="8029" y="585"/>
                    <a:pt x="8447" y="1004"/>
                    <a:pt x="8447" y="1505"/>
                  </a:cubicBezTo>
                  <a:cubicBezTo>
                    <a:pt x="8447" y="1979"/>
                    <a:pt x="8029" y="2397"/>
                    <a:pt x="7555" y="2397"/>
                  </a:cubicBezTo>
                  <a:cubicBezTo>
                    <a:pt x="7025" y="2397"/>
                    <a:pt x="6635" y="1979"/>
                    <a:pt x="6635" y="1505"/>
                  </a:cubicBezTo>
                  <a:cubicBezTo>
                    <a:pt x="6635" y="1004"/>
                    <a:pt x="7053" y="585"/>
                    <a:pt x="7555" y="585"/>
                  </a:cubicBezTo>
                  <a:close/>
                  <a:moveTo>
                    <a:pt x="2677" y="2983"/>
                  </a:moveTo>
                  <a:cubicBezTo>
                    <a:pt x="3736" y="2983"/>
                    <a:pt x="4628" y="3791"/>
                    <a:pt x="4795" y="4795"/>
                  </a:cubicBezTo>
                  <a:lnTo>
                    <a:pt x="586" y="4795"/>
                  </a:lnTo>
                  <a:cubicBezTo>
                    <a:pt x="698" y="3791"/>
                    <a:pt x="1618" y="2983"/>
                    <a:pt x="2677" y="2983"/>
                  </a:cubicBezTo>
                  <a:close/>
                  <a:moveTo>
                    <a:pt x="7555" y="2983"/>
                  </a:moveTo>
                  <a:cubicBezTo>
                    <a:pt x="8614" y="2983"/>
                    <a:pt x="9506" y="3791"/>
                    <a:pt x="9646" y="4795"/>
                  </a:cubicBezTo>
                  <a:lnTo>
                    <a:pt x="5409" y="4795"/>
                  </a:lnTo>
                  <a:cubicBezTo>
                    <a:pt x="5548" y="3791"/>
                    <a:pt x="6468" y="2983"/>
                    <a:pt x="7555" y="2983"/>
                  </a:cubicBezTo>
                  <a:close/>
                  <a:moveTo>
                    <a:pt x="2733" y="0"/>
                  </a:moveTo>
                  <a:cubicBezTo>
                    <a:pt x="1896" y="0"/>
                    <a:pt x="1227" y="669"/>
                    <a:pt x="1227" y="1505"/>
                  </a:cubicBezTo>
                  <a:cubicBezTo>
                    <a:pt x="1227" y="1951"/>
                    <a:pt x="1395" y="2342"/>
                    <a:pt x="1729" y="2620"/>
                  </a:cubicBezTo>
                  <a:cubicBezTo>
                    <a:pt x="698" y="3039"/>
                    <a:pt x="1" y="4014"/>
                    <a:pt x="1" y="5129"/>
                  </a:cubicBezTo>
                  <a:cubicBezTo>
                    <a:pt x="1" y="5296"/>
                    <a:pt x="140" y="5436"/>
                    <a:pt x="335" y="5436"/>
                  </a:cubicBezTo>
                  <a:lnTo>
                    <a:pt x="10036" y="5436"/>
                  </a:lnTo>
                  <a:cubicBezTo>
                    <a:pt x="10231" y="5436"/>
                    <a:pt x="10370" y="5296"/>
                    <a:pt x="10370" y="5129"/>
                  </a:cubicBezTo>
                  <a:cubicBezTo>
                    <a:pt x="10259" y="3958"/>
                    <a:pt x="9562" y="2983"/>
                    <a:pt x="8559" y="2620"/>
                  </a:cubicBezTo>
                  <a:cubicBezTo>
                    <a:pt x="8865" y="2342"/>
                    <a:pt x="9032" y="1951"/>
                    <a:pt x="9032" y="1505"/>
                  </a:cubicBezTo>
                  <a:cubicBezTo>
                    <a:pt x="9032" y="669"/>
                    <a:pt x="8391" y="0"/>
                    <a:pt x="7555" y="0"/>
                  </a:cubicBezTo>
                  <a:cubicBezTo>
                    <a:pt x="6719" y="0"/>
                    <a:pt x="6050" y="669"/>
                    <a:pt x="6050" y="1505"/>
                  </a:cubicBezTo>
                  <a:cubicBezTo>
                    <a:pt x="6050" y="1951"/>
                    <a:pt x="6217" y="2342"/>
                    <a:pt x="6524" y="2620"/>
                  </a:cubicBezTo>
                  <a:cubicBezTo>
                    <a:pt x="5910" y="2843"/>
                    <a:pt x="5409" y="3317"/>
                    <a:pt x="5130" y="3903"/>
                  </a:cubicBezTo>
                  <a:cubicBezTo>
                    <a:pt x="4823" y="3317"/>
                    <a:pt x="4322" y="2843"/>
                    <a:pt x="3736" y="2620"/>
                  </a:cubicBezTo>
                  <a:cubicBezTo>
                    <a:pt x="4043" y="2342"/>
                    <a:pt x="4238" y="1951"/>
                    <a:pt x="4238" y="1505"/>
                  </a:cubicBezTo>
                  <a:cubicBezTo>
                    <a:pt x="4238" y="669"/>
                    <a:pt x="3569" y="0"/>
                    <a:pt x="2733" y="0"/>
                  </a:cubicBezTo>
                  <a:close/>
                </a:path>
              </a:pathLst>
            </a:custGeom>
            <a:grpFill/>
            <a:ln>
              <a:noFill/>
            </a:ln>
          </p:spPr>
          <p:txBody>
            <a:bodyPr spcFirstLastPara="1" wrap="square" lIns="121900" tIns="121900" rIns="121900" bIns="121900" anchor="ctr" anchorCtr="0">
              <a:noAutofit/>
            </a:bodyPr>
            <a:lstStyle/>
            <a:p>
              <a:endParaRPr sz="2400"/>
            </a:p>
          </p:txBody>
        </p:sp>
        <p:sp>
          <p:nvSpPr>
            <p:cNvPr id="91" name="Google Shape;6769;p67">
              <a:extLst>
                <a:ext uri="{FF2B5EF4-FFF2-40B4-BE49-F238E27FC236}">
                  <a16:creationId xmlns:a16="http://schemas.microsoft.com/office/drawing/2014/main" id="{EE8FFADD-9DB2-48E9-8265-341A36D1A0DD}"/>
                </a:ext>
              </a:extLst>
            </p:cNvPr>
            <p:cNvSpPr/>
            <p:nvPr/>
          </p:nvSpPr>
          <p:spPr>
            <a:xfrm>
              <a:off x="2831900" y="2957850"/>
              <a:ext cx="228625" cy="106350"/>
            </a:xfrm>
            <a:custGeom>
              <a:avLst/>
              <a:gdLst/>
              <a:ahLst/>
              <a:cxnLst/>
              <a:rect l="l" t="t" r="r" b="b"/>
              <a:pathLst>
                <a:path w="9145" h="4254" extrusionOk="0">
                  <a:moveTo>
                    <a:pt x="8336" y="585"/>
                  </a:moveTo>
                  <a:cubicBezTo>
                    <a:pt x="8531" y="585"/>
                    <a:pt x="8642" y="725"/>
                    <a:pt x="8642" y="892"/>
                  </a:cubicBezTo>
                  <a:lnTo>
                    <a:pt x="8642" y="2119"/>
                  </a:lnTo>
                  <a:cubicBezTo>
                    <a:pt x="8642" y="2286"/>
                    <a:pt x="8531" y="2425"/>
                    <a:pt x="8336" y="2425"/>
                  </a:cubicBezTo>
                  <a:lnTo>
                    <a:pt x="7137" y="2425"/>
                  </a:lnTo>
                  <a:cubicBezTo>
                    <a:pt x="6942" y="2425"/>
                    <a:pt x="6803" y="2565"/>
                    <a:pt x="6803" y="2732"/>
                  </a:cubicBezTo>
                  <a:lnTo>
                    <a:pt x="6803" y="3234"/>
                  </a:lnTo>
                  <a:lnTo>
                    <a:pt x="6106" y="2537"/>
                  </a:lnTo>
                  <a:cubicBezTo>
                    <a:pt x="6050" y="2453"/>
                    <a:pt x="5966" y="2425"/>
                    <a:pt x="5911" y="2425"/>
                  </a:cubicBezTo>
                  <a:lnTo>
                    <a:pt x="3430" y="2425"/>
                  </a:lnTo>
                  <a:cubicBezTo>
                    <a:pt x="3346" y="2425"/>
                    <a:pt x="3262" y="2453"/>
                    <a:pt x="3207" y="2537"/>
                  </a:cubicBezTo>
                  <a:lnTo>
                    <a:pt x="2510" y="3234"/>
                  </a:lnTo>
                  <a:lnTo>
                    <a:pt x="2510" y="2732"/>
                  </a:lnTo>
                  <a:cubicBezTo>
                    <a:pt x="2510" y="2565"/>
                    <a:pt x="2370" y="2425"/>
                    <a:pt x="2203" y="2425"/>
                  </a:cubicBezTo>
                  <a:lnTo>
                    <a:pt x="1032" y="2425"/>
                  </a:lnTo>
                  <a:cubicBezTo>
                    <a:pt x="865" y="2425"/>
                    <a:pt x="726" y="2286"/>
                    <a:pt x="726" y="2119"/>
                  </a:cubicBezTo>
                  <a:lnTo>
                    <a:pt x="726" y="892"/>
                  </a:lnTo>
                  <a:cubicBezTo>
                    <a:pt x="726" y="725"/>
                    <a:pt x="865" y="585"/>
                    <a:pt x="1032" y="585"/>
                  </a:cubicBezTo>
                  <a:close/>
                  <a:moveTo>
                    <a:pt x="921" y="0"/>
                  </a:moveTo>
                  <a:cubicBezTo>
                    <a:pt x="447" y="0"/>
                    <a:pt x="1" y="418"/>
                    <a:pt x="1" y="892"/>
                  </a:cubicBezTo>
                  <a:lnTo>
                    <a:pt x="1" y="2119"/>
                  </a:lnTo>
                  <a:cubicBezTo>
                    <a:pt x="1" y="2592"/>
                    <a:pt x="419" y="3011"/>
                    <a:pt x="921" y="3011"/>
                  </a:cubicBezTo>
                  <a:lnTo>
                    <a:pt x="1841" y="3011"/>
                  </a:lnTo>
                  <a:lnTo>
                    <a:pt x="1841" y="3958"/>
                  </a:lnTo>
                  <a:cubicBezTo>
                    <a:pt x="1924" y="4098"/>
                    <a:pt x="2008" y="4209"/>
                    <a:pt x="2120" y="4237"/>
                  </a:cubicBezTo>
                  <a:cubicBezTo>
                    <a:pt x="2150" y="4247"/>
                    <a:pt x="2188" y="4254"/>
                    <a:pt x="2228" y="4254"/>
                  </a:cubicBezTo>
                  <a:cubicBezTo>
                    <a:pt x="2298" y="4254"/>
                    <a:pt x="2373" y="4234"/>
                    <a:pt x="2426" y="4181"/>
                  </a:cubicBezTo>
                  <a:lnTo>
                    <a:pt x="3541" y="3011"/>
                  </a:lnTo>
                  <a:lnTo>
                    <a:pt x="5743" y="3011"/>
                  </a:lnTo>
                  <a:lnTo>
                    <a:pt x="6830" y="4181"/>
                  </a:lnTo>
                  <a:cubicBezTo>
                    <a:pt x="6883" y="4234"/>
                    <a:pt x="6959" y="4254"/>
                    <a:pt x="7035" y="4254"/>
                  </a:cubicBezTo>
                  <a:cubicBezTo>
                    <a:pt x="7080" y="4254"/>
                    <a:pt x="7124" y="4247"/>
                    <a:pt x="7165" y="4237"/>
                  </a:cubicBezTo>
                  <a:cubicBezTo>
                    <a:pt x="7249" y="4209"/>
                    <a:pt x="7332" y="4070"/>
                    <a:pt x="7332" y="3958"/>
                  </a:cubicBezTo>
                  <a:lnTo>
                    <a:pt x="7332" y="3011"/>
                  </a:lnTo>
                  <a:lnTo>
                    <a:pt x="8224" y="3011"/>
                  </a:lnTo>
                  <a:cubicBezTo>
                    <a:pt x="8726" y="3011"/>
                    <a:pt x="9144" y="2592"/>
                    <a:pt x="9144" y="2119"/>
                  </a:cubicBezTo>
                  <a:lnTo>
                    <a:pt x="9144" y="892"/>
                  </a:lnTo>
                  <a:cubicBezTo>
                    <a:pt x="9144" y="418"/>
                    <a:pt x="8726" y="0"/>
                    <a:pt x="8224" y="0"/>
                  </a:cubicBezTo>
                  <a:close/>
                </a:path>
              </a:pathLst>
            </a:custGeom>
            <a:grpFill/>
            <a:ln>
              <a:noFill/>
            </a:ln>
          </p:spPr>
          <p:txBody>
            <a:bodyPr spcFirstLastPara="1" wrap="square" lIns="121900" tIns="121900" rIns="121900" bIns="121900" anchor="ctr" anchorCtr="0">
              <a:noAutofit/>
            </a:bodyPr>
            <a:lstStyle/>
            <a:p>
              <a:endParaRPr sz="2400"/>
            </a:p>
          </p:txBody>
        </p:sp>
        <p:sp>
          <p:nvSpPr>
            <p:cNvPr id="92" name="Google Shape;6770;p67">
              <a:extLst>
                <a:ext uri="{FF2B5EF4-FFF2-40B4-BE49-F238E27FC236}">
                  <a16:creationId xmlns:a16="http://schemas.microsoft.com/office/drawing/2014/main" id="{3B918224-CE47-43A1-BA6D-710AC8CD5D5F}"/>
                </a:ext>
              </a:extLst>
            </p:cNvPr>
            <p:cNvSpPr/>
            <p:nvPr/>
          </p:nvSpPr>
          <p:spPr>
            <a:xfrm>
              <a:off x="3024600" y="2966925"/>
              <a:ext cx="29875" cy="58497"/>
            </a:xfrm>
            <a:custGeom>
              <a:avLst/>
              <a:gdLst/>
              <a:ahLst/>
              <a:cxnLst/>
              <a:rect l="l" t="t" r="r" b="b"/>
              <a:pathLst>
                <a:path w="1195" h="2376" extrusionOk="0">
                  <a:moveTo>
                    <a:pt x="159" y="2269"/>
                  </a:moveTo>
                  <a:cubicBezTo>
                    <a:pt x="131" y="2225"/>
                    <a:pt x="349" y="2178"/>
                    <a:pt x="444" y="2102"/>
                  </a:cubicBezTo>
                  <a:cubicBezTo>
                    <a:pt x="539" y="2027"/>
                    <a:pt x="682" y="2090"/>
                    <a:pt x="730" y="1816"/>
                  </a:cubicBezTo>
                  <a:cubicBezTo>
                    <a:pt x="778" y="1542"/>
                    <a:pt x="774" y="725"/>
                    <a:pt x="730" y="459"/>
                  </a:cubicBezTo>
                  <a:cubicBezTo>
                    <a:pt x="686" y="193"/>
                    <a:pt x="587" y="273"/>
                    <a:pt x="468" y="221"/>
                  </a:cubicBezTo>
                  <a:cubicBezTo>
                    <a:pt x="349" y="169"/>
                    <a:pt x="-16" y="185"/>
                    <a:pt x="16" y="149"/>
                  </a:cubicBezTo>
                  <a:cubicBezTo>
                    <a:pt x="48" y="113"/>
                    <a:pt x="473" y="-21"/>
                    <a:pt x="659" y="7"/>
                  </a:cubicBezTo>
                  <a:cubicBezTo>
                    <a:pt x="846" y="35"/>
                    <a:pt x="1048" y="54"/>
                    <a:pt x="1135" y="316"/>
                  </a:cubicBezTo>
                  <a:cubicBezTo>
                    <a:pt x="1222" y="578"/>
                    <a:pt x="1183" y="1276"/>
                    <a:pt x="1183" y="1578"/>
                  </a:cubicBezTo>
                  <a:cubicBezTo>
                    <a:pt x="1183" y="1880"/>
                    <a:pt x="1230" y="1995"/>
                    <a:pt x="1135" y="2126"/>
                  </a:cubicBezTo>
                  <a:cubicBezTo>
                    <a:pt x="1040" y="2257"/>
                    <a:pt x="774" y="2340"/>
                    <a:pt x="611" y="2364"/>
                  </a:cubicBezTo>
                  <a:cubicBezTo>
                    <a:pt x="448" y="2388"/>
                    <a:pt x="187" y="2313"/>
                    <a:pt x="159" y="2269"/>
                  </a:cubicBezTo>
                  <a:close/>
                </a:path>
              </a:pathLst>
            </a:custGeom>
            <a:grpFill/>
            <a:ln>
              <a:noFill/>
            </a:ln>
          </p:spPr>
        </p:sp>
      </p:grpSp>
      <p:grpSp>
        <p:nvGrpSpPr>
          <p:cNvPr id="93" name="Google Shape;8185;p71">
            <a:extLst>
              <a:ext uri="{FF2B5EF4-FFF2-40B4-BE49-F238E27FC236}">
                <a16:creationId xmlns:a16="http://schemas.microsoft.com/office/drawing/2014/main" id="{88EB56BD-B5F6-454E-9324-04491A2551AB}"/>
              </a:ext>
            </a:extLst>
          </p:cNvPr>
          <p:cNvGrpSpPr/>
          <p:nvPr/>
        </p:nvGrpSpPr>
        <p:grpSpPr>
          <a:xfrm>
            <a:off x="2960676" y="3904690"/>
            <a:ext cx="365571" cy="365540"/>
            <a:chOff x="-5276050" y="2037975"/>
            <a:chExt cx="292250" cy="292225"/>
          </a:xfrm>
          <a:solidFill>
            <a:schemeClr val="accent2"/>
          </a:solidFill>
        </p:grpSpPr>
        <p:sp>
          <p:nvSpPr>
            <p:cNvPr id="94" name="Google Shape;8186;p71">
              <a:extLst>
                <a:ext uri="{FF2B5EF4-FFF2-40B4-BE49-F238E27FC236}">
                  <a16:creationId xmlns:a16="http://schemas.microsoft.com/office/drawing/2014/main" id="{4E1839A4-EAA4-4AEF-9FC7-49599C882F09}"/>
                </a:ext>
              </a:extLst>
            </p:cNvPr>
            <p:cNvSpPr/>
            <p:nvPr/>
          </p:nvSpPr>
          <p:spPr>
            <a:xfrm>
              <a:off x="-5102775" y="2211250"/>
              <a:ext cx="51225" cy="49650"/>
            </a:xfrm>
            <a:custGeom>
              <a:avLst/>
              <a:gdLst/>
              <a:ahLst/>
              <a:cxnLst/>
              <a:rect l="l" t="t" r="r" b="b"/>
              <a:pathLst>
                <a:path w="2049" h="1986" extrusionOk="0">
                  <a:moveTo>
                    <a:pt x="343" y="0"/>
                  </a:moveTo>
                  <a:cubicBezTo>
                    <a:pt x="253" y="0"/>
                    <a:pt x="158" y="32"/>
                    <a:pt x="95" y="95"/>
                  </a:cubicBezTo>
                  <a:cubicBezTo>
                    <a:pt x="1" y="189"/>
                    <a:pt x="1" y="441"/>
                    <a:pt x="95" y="536"/>
                  </a:cubicBezTo>
                  <a:lnTo>
                    <a:pt x="536" y="977"/>
                  </a:lnTo>
                  <a:lnTo>
                    <a:pt x="95" y="1418"/>
                  </a:lnTo>
                  <a:cubicBezTo>
                    <a:pt x="1" y="1544"/>
                    <a:pt x="1" y="1765"/>
                    <a:pt x="95" y="1891"/>
                  </a:cubicBezTo>
                  <a:cubicBezTo>
                    <a:pt x="158" y="1954"/>
                    <a:pt x="253" y="1985"/>
                    <a:pt x="343" y="1985"/>
                  </a:cubicBezTo>
                  <a:cubicBezTo>
                    <a:pt x="434" y="1985"/>
                    <a:pt x="521" y="1954"/>
                    <a:pt x="568" y="1891"/>
                  </a:cubicBezTo>
                  <a:lnTo>
                    <a:pt x="1009" y="1450"/>
                  </a:lnTo>
                  <a:lnTo>
                    <a:pt x="1450" y="1891"/>
                  </a:lnTo>
                  <a:cubicBezTo>
                    <a:pt x="1513" y="1954"/>
                    <a:pt x="1600" y="1985"/>
                    <a:pt x="1686" y="1985"/>
                  </a:cubicBezTo>
                  <a:cubicBezTo>
                    <a:pt x="1773" y="1985"/>
                    <a:pt x="1860" y="1954"/>
                    <a:pt x="1923" y="1891"/>
                  </a:cubicBezTo>
                  <a:cubicBezTo>
                    <a:pt x="2049" y="1765"/>
                    <a:pt x="2049" y="1544"/>
                    <a:pt x="1923" y="1418"/>
                  </a:cubicBezTo>
                  <a:lnTo>
                    <a:pt x="1482" y="977"/>
                  </a:lnTo>
                  <a:lnTo>
                    <a:pt x="1923" y="536"/>
                  </a:lnTo>
                  <a:cubicBezTo>
                    <a:pt x="2049" y="441"/>
                    <a:pt x="2049" y="189"/>
                    <a:pt x="1923" y="95"/>
                  </a:cubicBezTo>
                  <a:cubicBezTo>
                    <a:pt x="1860" y="32"/>
                    <a:pt x="1773" y="0"/>
                    <a:pt x="1686" y="0"/>
                  </a:cubicBezTo>
                  <a:cubicBezTo>
                    <a:pt x="1600" y="0"/>
                    <a:pt x="1513" y="32"/>
                    <a:pt x="1450" y="95"/>
                  </a:cubicBezTo>
                  <a:lnTo>
                    <a:pt x="1009" y="504"/>
                  </a:lnTo>
                  <a:lnTo>
                    <a:pt x="568" y="95"/>
                  </a:lnTo>
                  <a:cubicBezTo>
                    <a:pt x="521" y="32"/>
                    <a:pt x="434" y="0"/>
                    <a:pt x="343" y="0"/>
                  </a:cubicBezTo>
                  <a:close/>
                </a:path>
              </a:pathLst>
            </a:custGeom>
            <a:grpFill/>
            <a:ln>
              <a:noFill/>
            </a:ln>
          </p:spPr>
          <p:txBody>
            <a:bodyPr spcFirstLastPara="1" wrap="square" lIns="121900" tIns="121900" rIns="121900" bIns="121900" anchor="ctr" anchorCtr="0">
              <a:noAutofit/>
            </a:bodyPr>
            <a:lstStyle/>
            <a:p>
              <a:endParaRPr sz="2400"/>
            </a:p>
          </p:txBody>
        </p:sp>
        <p:sp>
          <p:nvSpPr>
            <p:cNvPr id="95" name="Google Shape;8187;p71">
              <a:extLst>
                <a:ext uri="{FF2B5EF4-FFF2-40B4-BE49-F238E27FC236}">
                  <a16:creationId xmlns:a16="http://schemas.microsoft.com/office/drawing/2014/main" id="{D63BADC7-2ECB-40A6-B1B5-B8462EFDFDE9}"/>
                </a:ext>
              </a:extLst>
            </p:cNvPr>
            <p:cNvSpPr/>
            <p:nvPr/>
          </p:nvSpPr>
          <p:spPr>
            <a:xfrm>
              <a:off x="-5224050" y="2107875"/>
              <a:ext cx="51200" cy="49825"/>
            </a:xfrm>
            <a:custGeom>
              <a:avLst/>
              <a:gdLst/>
              <a:ahLst/>
              <a:cxnLst/>
              <a:rect l="l" t="t" r="r" b="b"/>
              <a:pathLst>
                <a:path w="2048" h="1993" extrusionOk="0">
                  <a:moveTo>
                    <a:pt x="351" y="0"/>
                  </a:moveTo>
                  <a:cubicBezTo>
                    <a:pt x="260" y="0"/>
                    <a:pt x="173" y="24"/>
                    <a:pt x="126" y="71"/>
                  </a:cubicBezTo>
                  <a:cubicBezTo>
                    <a:pt x="0" y="197"/>
                    <a:pt x="0" y="449"/>
                    <a:pt x="126" y="544"/>
                  </a:cubicBezTo>
                  <a:lnTo>
                    <a:pt x="536" y="985"/>
                  </a:lnTo>
                  <a:lnTo>
                    <a:pt x="126" y="1426"/>
                  </a:lnTo>
                  <a:cubicBezTo>
                    <a:pt x="0" y="1552"/>
                    <a:pt x="0" y="1772"/>
                    <a:pt x="126" y="1898"/>
                  </a:cubicBezTo>
                  <a:cubicBezTo>
                    <a:pt x="173" y="1961"/>
                    <a:pt x="260" y="1993"/>
                    <a:pt x="351" y="1993"/>
                  </a:cubicBezTo>
                  <a:cubicBezTo>
                    <a:pt x="441" y="1993"/>
                    <a:pt x="536" y="1961"/>
                    <a:pt x="599" y="1898"/>
                  </a:cubicBezTo>
                  <a:lnTo>
                    <a:pt x="1008" y="1457"/>
                  </a:lnTo>
                  <a:lnTo>
                    <a:pt x="1449" y="1898"/>
                  </a:lnTo>
                  <a:cubicBezTo>
                    <a:pt x="1512" y="1961"/>
                    <a:pt x="1599" y="1993"/>
                    <a:pt x="1686" y="1993"/>
                  </a:cubicBezTo>
                  <a:cubicBezTo>
                    <a:pt x="1772" y="1993"/>
                    <a:pt x="1859" y="1961"/>
                    <a:pt x="1922" y="1898"/>
                  </a:cubicBezTo>
                  <a:cubicBezTo>
                    <a:pt x="2048" y="1772"/>
                    <a:pt x="2048" y="1520"/>
                    <a:pt x="1922" y="1426"/>
                  </a:cubicBezTo>
                  <a:lnTo>
                    <a:pt x="1481" y="985"/>
                  </a:lnTo>
                  <a:lnTo>
                    <a:pt x="1922" y="544"/>
                  </a:lnTo>
                  <a:cubicBezTo>
                    <a:pt x="2048" y="449"/>
                    <a:pt x="2048" y="197"/>
                    <a:pt x="1922" y="71"/>
                  </a:cubicBezTo>
                  <a:cubicBezTo>
                    <a:pt x="1875" y="24"/>
                    <a:pt x="1788" y="0"/>
                    <a:pt x="1697" y="0"/>
                  </a:cubicBezTo>
                  <a:cubicBezTo>
                    <a:pt x="1607" y="0"/>
                    <a:pt x="1512" y="24"/>
                    <a:pt x="1449" y="71"/>
                  </a:cubicBezTo>
                  <a:lnTo>
                    <a:pt x="1008" y="512"/>
                  </a:lnTo>
                  <a:lnTo>
                    <a:pt x="599" y="71"/>
                  </a:lnTo>
                  <a:cubicBezTo>
                    <a:pt x="536" y="24"/>
                    <a:pt x="441" y="0"/>
                    <a:pt x="351" y="0"/>
                  </a:cubicBezTo>
                  <a:close/>
                </a:path>
              </a:pathLst>
            </a:custGeom>
            <a:grpFill/>
            <a:ln>
              <a:noFill/>
            </a:ln>
          </p:spPr>
          <p:txBody>
            <a:bodyPr spcFirstLastPara="1" wrap="square" lIns="121900" tIns="121900" rIns="121900" bIns="121900" anchor="ctr" anchorCtr="0">
              <a:noAutofit/>
            </a:bodyPr>
            <a:lstStyle/>
            <a:p>
              <a:endParaRPr sz="2400"/>
            </a:p>
          </p:txBody>
        </p:sp>
        <p:sp>
          <p:nvSpPr>
            <p:cNvPr id="96" name="Google Shape;8188;p71">
              <a:extLst>
                <a:ext uri="{FF2B5EF4-FFF2-40B4-BE49-F238E27FC236}">
                  <a16:creationId xmlns:a16="http://schemas.microsoft.com/office/drawing/2014/main" id="{4B0863AA-BE2F-48FD-AAEE-38E27F2A2B9F}"/>
                </a:ext>
              </a:extLst>
            </p:cNvPr>
            <p:cNvSpPr/>
            <p:nvPr/>
          </p:nvSpPr>
          <p:spPr>
            <a:xfrm>
              <a:off x="-5276050" y="2037975"/>
              <a:ext cx="292250" cy="292225"/>
            </a:xfrm>
            <a:custGeom>
              <a:avLst/>
              <a:gdLst/>
              <a:ahLst/>
              <a:cxnLst/>
              <a:rect l="l" t="t" r="r" b="b"/>
              <a:pathLst>
                <a:path w="11690" h="11689" extrusionOk="0">
                  <a:moveTo>
                    <a:pt x="10334" y="3119"/>
                  </a:moveTo>
                  <a:cubicBezTo>
                    <a:pt x="10712" y="3119"/>
                    <a:pt x="11028" y="3403"/>
                    <a:pt x="11028" y="3781"/>
                  </a:cubicBezTo>
                  <a:cubicBezTo>
                    <a:pt x="11028" y="4190"/>
                    <a:pt x="10712" y="4442"/>
                    <a:pt x="10334" y="4442"/>
                  </a:cubicBezTo>
                  <a:cubicBezTo>
                    <a:pt x="9956" y="4442"/>
                    <a:pt x="9673" y="4127"/>
                    <a:pt x="9673" y="3781"/>
                  </a:cubicBezTo>
                  <a:cubicBezTo>
                    <a:pt x="9673" y="3403"/>
                    <a:pt x="9988" y="3119"/>
                    <a:pt x="10334" y="3119"/>
                  </a:cubicBezTo>
                  <a:close/>
                  <a:moveTo>
                    <a:pt x="4443" y="7593"/>
                  </a:moveTo>
                  <a:cubicBezTo>
                    <a:pt x="4853" y="7593"/>
                    <a:pt x="5105" y="7908"/>
                    <a:pt x="5105" y="8255"/>
                  </a:cubicBezTo>
                  <a:cubicBezTo>
                    <a:pt x="5105" y="8664"/>
                    <a:pt x="4790" y="8948"/>
                    <a:pt x="4443" y="8948"/>
                  </a:cubicBezTo>
                  <a:cubicBezTo>
                    <a:pt x="4065" y="8948"/>
                    <a:pt x="3781" y="8633"/>
                    <a:pt x="3781" y="8255"/>
                  </a:cubicBezTo>
                  <a:cubicBezTo>
                    <a:pt x="3781" y="7876"/>
                    <a:pt x="4096" y="7593"/>
                    <a:pt x="4443" y="7593"/>
                  </a:cubicBezTo>
                  <a:close/>
                  <a:moveTo>
                    <a:pt x="5829" y="725"/>
                  </a:moveTo>
                  <a:cubicBezTo>
                    <a:pt x="7341" y="725"/>
                    <a:pt x="8822" y="1386"/>
                    <a:pt x="9799" y="2521"/>
                  </a:cubicBezTo>
                  <a:cubicBezTo>
                    <a:pt x="9326" y="2710"/>
                    <a:pt x="8980" y="3245"/>
                    <a:pt x="8980" y="3781"/>
                  </a:cubicBezTo>
                  <a:cubicBezTo>
                    <a:pt x="8980" y="3718"/>
                    <a:pt x="8917" y="3623"/>
                    <a:pt x="8885" y="3560"/>
                  </a:cubicBezTo>
                  <a:lnTo>
                    <a:pt x="8854" y="3497"/>
                  </a:lnTo>
                  <a:lnTo>
                    <a:pt x="8192" y="2836"/>
                  </a:lnTo>
                  <a:cubicBezTo>
                    <a:pt x="8129" y="2773"/>
                    <a:pt x="8035" y="2741"/>
                    <a:pt x="7944" y="2741"/>
                  </a:cubicBezTo>
                  <a:cubicBezTo>
                    <a:pt x="7853" y="2741"/>
                    <a:pt x="7767" y="2773"/>
                    <a:pt x="7719" y="2836"/>
                  </a:cubicBezTo>
                  <a:cubicBezTo>
                    <a:pt x="7593" y="2962"/>
                    <a:pt x="7593" y="3182"/>
                    <a:pt x="7719" y="3308"/>
                  </a:cubicBezTo>
                  <a:lnTo>
                    <a:pt x="7814" y="3434"/>
                  </a:lnTo>
                  <a:cubicBezTo>
                    <a:pt x="6869" y="3466"/>
                    <a:pt x="5987" y="3875"/>
                    <a:pt x="5262" y="4568"/>
                  </a:cubicBezTo>
                  <a:cubicBezTo>
                    <a:pt x="4600" y="5230"/>
                    <a:pt x="4254" y="6081"/>
                    <a:pt x="4159" y="6963"/>
                  </a:cubicBezTo>
                  <a:cubicBezTo>
                    <a:pt x="3561" y="7120"/>
                    <a:pt x="3151" y="7656"/>
                    <a:pt x="3151" y="8318"/>
                  </a:cubicBezTo>
                  <a:cubicBezTo>
                    <a:pt x="3151" y="9074"/>
                    <a:pt x="3781" y="9704"/>
                    <a:pt x="4506" y="9704"/>
                  </a:cubicBezTo>
                  <a:cubicBezTo>
                    <a:pt x="5262" y="9704"/>
                    <a:pt x="5892" y="9074"/>
                    <a:pt x="5892" y="8318"/>
                  </a:cubicBezTo>
                  <a:cubicBezTo>
                    <a:pt x="5892" y="7687"/>
                    <a:pt x="5451" y="7120"/>
                    <a:pt x="4884" y="6963"/>
                  </a:cubicBezTo>
                  <a:cubicBezTo>
                    <a:pt x="5042" y="5482"/>
                    <a:pt x="6302" y="4222"/>
                    <a:pt x="7814" y="4127"/>
                  </a:cubicBezTo>
                  <a:lnTo>
                    <a:pt x="7814" y="4127"/>
                  </a:lnTo>
                  <a:lnTo>
                    <a:pt x="7751" y="4222"/>
                  </a:lnTo>
                  <a:cubicBezTo>
                    <a:pt x="7625" y="4348"/>
                    <a:pt x="7625" y="4568"/>
                    <a:pt x="7751" y="4694"/>
                  </a:cubicBezTo>
                  <a:cubicBezTo>
                    <a:pt x="7814" y="4757"/>
                    <a:pt x="7901" y="4789"/>
                    <a:pt x="7987" y="4789"/>
                  </a:cubicBezTo>
                  <a:cubicBezTo>
                    <a:pt x="8074" y="4789"/>
                    <a:pt x="8161" y="4757"/>
                    <a:pt x="8224" y="4694"/>
                  </a:cubicBezTo>
                  <a:lnTo>
                    <a:pt x="8885" y="4033"/>
                  </a:lnTo>
                  <a:cubicBezTo>
                    <a:pt x="8980" y="3938"/>
                    <a:pt x="9011" y="3875"/>
                    <a:pt x="9011" y="3781"/>
                  </a:cubicBezTo>
                  <a:cubicBezTo>
                    <a:pt x="9011" y="4537"/>
                    <a:pt x="9641" y="5167"/>
                    <a:pt x="10397" y="5167"/>
                  </a:cubicBezTo>
                  <a:cubicBezTo>
                    <a:pt x="10618" y="5167"/>
                    <a:pt x="10807" y="5136"/>
                    <a:pt x="11028" y="5010"/>
                  </a:cubicBezTo>
                  <a:cubicBezTo>
                    <a:pt x="11059" y="5293"/>
                    <a:pt x="11091" y="5545"/>
                    <a:pt x="11091" y="5829"/>
                  </a:cubicBezTo>
                  <a:cubicBezTo>
                    <a:pt x="11028" y="8696"/>
                    <a:pt x="8696" y="11027"/>
                    <a:pt x="5829" y="11027"/>
                  </a:cubicBezTo>
                  <a:cubicBezTo>
                    <a:pt x="2994" y="11027"/>
                    <a:pt x="694" y="8696"/>
                    <a:pt x="694" y="5829"/>
                  </a:cubicBezTo>
                  <a:cubicBezTo>
                    <a:pt x="694" y="2993"/>
                    <a:pt x="2994" y="725"/>
                    <a:pt x="5829" y="725"/>
                  </a:cubicBezTo>
                  <a:close/>
                  <a:moveTo>
                    <a:pt x="5829" y="0"/>
                  </a:moveTo>
                  <a:cubicBezTo>
                    <a:pt x="2584" y="0"/>
                    <a:pt x="1" y="2615"/>
                    <a:pt x="1" y="5829"/>
                  </a:cubicBezTo>
                  <a:cubicBezTo>
                    <a:pt x="1" y="7404"/>
                    <a:pt x="599" y="8853"/>
                    <a:pt x="1702" y="9956"/>
                  </a:cubicBezTo>
                  <a:cubicBezTo>
                    <a:pt x="2773" y="11058"/>
                    <a:pt x="4254" y="11689"/>
                    <a:pt x="5829" y="11689"/>
                  </a:cubicBezTo>
                  <a:cubicBezTo>
                    <a:pt x="6617" y="11689"/>
                    <a:pt x="7341" y="11531"/>
                    <a:pt x="8098" y="11216"/>
                  </a:cubicBezTo>
                  <a:cubicBezTo>
                    <a:pt x="8822" y="10901"/>
                    <a:pt x="9452" y="10523"/>
                    <a:pt x="9956" y="9956"/>
                  </a:cubicBezTo>
                  <a:cubicBezTo>
                    <a:pt x="10492" y="9420"/>
                    <a:pt x="10901" y="8790"/>
                    <a:pt x="11217" y="8128"/>
                  </a:cubicBezTo>
                  <a:cubicBezTo>
                    <a:pt x="11532" y="7404"/>
                    <a:pt x="11689" y="6616"/>
                    <a:pt x="11689" y="5829"/>
                  </a:cubicBezTo>
                  <a:cubicBezTo>
                    <a:pt x="11689" y="5356"/>
                    <a:pt x="11658" y="4884"/>
                    <a:pt x="11532" y="4442"/>
                  </a:cubicBezTo>
                  <a:cubicBezTo>
                    <a:pt x="11595" y="4253"/>
                    <a:pt x="11689" y="4033"/>
                    <a:pt x="11689" y="3781"/>
                  </a:cubicBezTo>
                  <a:cubicBezTo>
                    <a:pt x="11689" y="3119"/>
                    <a:pt x="11217" y="2552"/>
                    <a:pt x="10586" y="2458"/>
                  </a:cubicBezTo>
                  <a:cubicBezTo>
                    <a:pt x="9484" y="945"/>
                    <a:pt x="7719" y="0"/>
                    <a:pt x="5829" y="0"/>
                  </a:cubicBezTo>
                  <a:close/>
                </a:path>
              </a:pathLst>
            </a:custGeom>
            <a:grpFill/>
            <a:ln>
              <a:noFill/>
            </a:ln>
          </p:spPr>
          <p:txBody>
            <a:bodyPr spcFirstLastPara="1" wrap="square" lIns="121900" tIns="121900" rIns="121900" bIns="121900" anchor="ctr" anchorCtr="0">
              <a:noAutofit/>
            </a:bodyPr>
            <a:lstStyle/>
            <a:p>
              <a:endParaRPr sz="2400"/>
            </a:p>
          </p:txBody>
        </p:sp>
      </p:grpSp>
    </p:spTree>
    <p:extLst>
      <p:ext uri="{BB962C8B-B14F-4D97-AF65-F5344CB8AC3E}">
        <p14:creationId xmlns:p14="http://schemas.microsoft.com/office/powerpoint/2010/main" val="1477554283"/>
      </p:ext>
    </p:extLst>
  </p:cSld>
  <p:clrMapOvr>
    <a:masterClrMapping/>
  </p:clrMapOvr>
</p:sld>
</file>

<file path=ppt/theme/theme1.xml><?xml version="1.0" encoding="utf-8"?>
<a:theme xmlns:a="http://schemas.openxmlformats.org/drawingml/2006/main" name="Elegant Campaign by Slidesgo">
  <a:themeElements>
    <a:clrScheme name="Custom 45">
      <a:dk1>
        <a:srgbClr val="307BBF"/>
      </a:dk1>
      <a:lt1>
        <a:srgbClr val="FFFFFF"/>
      </a:lt1>
      <a:dk2>
        <a:srgbClr val="307BBF"/>
      </a:dk2>
      <a:lt2>
        <a:srgbClr val="307BBF"/>
      </a:lt2>
      <a:accent1>
        <a:srgbClr val="FFFFFF"/>
      </a:accent1>
      <a:accent2>
        <a:srgbClr val="F6903D"/>
      </a:accent2>
      <a:accent3>
        <a:srgbClr val="434343"/>
      </a:accent3>
      <a:accent4>
        <a:srgbClr val="105984"/>
      </a:accent4>
      <a:accent5>
        <a:srgbClr val="7F7F7F"/>
      </a:accent5>
      <a:accent6>
        <a:srgbClr val="F6903D"/>
      </a:accent6>
      <a:hlink>
        <a:srgbClr val="307BBF"/>
      </a:hlink>
      <a:folHlink>
        <a:srgbClr val="A5A5A5"/>
      </a:folHlink>
    </a:clrScheme>
    <a:fontScheme name="NOA">
      <a:majorFont>
        <a:latin typeface="Calibri"/>
        <a:ea typeface=""/>
        <a:cs typeface="Calibri"/>
      </a:majorFont>
      <a:minorFont>
        <a:latin typeface="Calibri"/>
        <a:ea typeface=""/>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91C56794C1C884449757CD34A945F162" ma:contentTypeVersion="12" ma:contentTypeDescription="צור מסמך חדש." ma:contentTypeScope="" ma:versionID="02548ccef4691bf4dd3f630470a8c79c">
  <xsd:schema xmlns:xsd="http://www.w3.org/2001/XMLSchema" xmlns:xs="http://www.w3.org/2001/XMLSchema" xmlns:p="http://schemas.microsoft.com/office/2006/metadata/properties" xmlns:ns2="da760883-e893-4d8e-94f3-6851dc8251e5" xmlns:ns3="3a0a48e6-b766-42ba-a064-221a373db90e" targetNamespace="http://schemas.microsoft.com/office/2006/metadata/properties" ma:root="true" ma:fieldsID="ac3b3e1402f94ed83a7af0fdef9795ca" ns2:_="" ns3:_="">
    <xsd:import namespace="da760883-e893-4d8e-94f3-6851dc8251e5"/>
    <xsd:import namespace="3a0a48e6-b766-42ba-a064-221a373db90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760883-e893-4d8e-94f3-6851dc8251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0a48e6-b766-42ba-a064-221a373db90e" elementFormDefault="qualified">
    <xsd:import namespace="http://schemas.microsoft.com/office/2006/documentManagement/types"/>
    <xsd:import namespace="http://schemas.microsoft.com/office/infopath/2007/PartnerControls"/>
    <xsd:element name="SharedWithUsers" ma:index="18" nillable="true" ma:displayName="משותף עם"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משותף עם פרטים"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A91261-E15E-400E-8BBB-BB6BA0E5D79E}"/>
</file>

<file path=customXml/itemProps2.xml><?xml version="1.0" encoding="utf-8"?>
<ds:datastoreItem xmlns:ds="http://schemas.openxmlformats.org/officeDocument/2006/customXml" ds:itemID="{FC6E755F-0BDC-4897-8181-168101DBBFDC}"/>
</file>

<file path=customXml/itemProps3.xml><?xml version="1.0" encoding="utf-8"?>
<ds:datastoreItem xmlns:ds="http://schemas.openxmlformats.org/officeDocument/2006/customXml" ds:itemID="{1F1653B1-13C5-4307-8868-202C4EBBFCF8}"/>
</file>

<file path=docProps/app.xml><?xml version="1.0" encoding="utf-8"?>
<Properties xmlns="http://schemas.openxmlformats.org/officeDocument/2006/extended-properties" xmlns:vt="http://schemas.openxmlformats.org/officeDocument/2006/docPropsVTypes">
  <TotalTime>175</TotalTime>
  <Words>782</Words>
  <Application>Microsoft Office PowerPoint</Application>
  <PresentationFormat>On-screen Show (16:9)</PresentationFormat>
  <Paragraphs>72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Didact Gothic</vt:lpstr>
      <vt:lpstr>Calibri</vt:lpstr>
      <vt:lpstr>Concert One</vt:lpstr>
      <vt:lpstr>Arial</vt:lpstr>
      <vt:lpstr>Elegant Campaign by Slidesgo</vt:lpstr>
      <vt:lpstr>הזדקנות ומוגבלות שכלית התפתחותית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הזדקנות ומוגבלות שכלית התפתחותית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ELEGANT CAMPAIGN</dc:title>
  <dc:creator>Noa Lev</dc:creator>
  <cp:lastModifiedBy>Noa Lev</cp:lastModifiedBy>
  <cp:revision>41</cp:revision>
  <dcterms:modified xsi:type="dcterms:W3CDTF">2021-04-12T10:04:19Z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0x01010091C56794C1C884449757CD34A945F162</vt:lpwstr>
  </property>
</Properties>
</file>