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embedTrueTypeFonts="1" saveSubsetFonts="1" autoCompressPictures="0">
  <p:sldMasterIdLst>
    <p:sldMasterId id="2147483673" r:id="rId4"/>
  </p:sldMasterIdLst>
  <p:notesMasterIdLst>
    <p:notesMasterId r:id="rId26"/>
  </p:notesMasterIdLst>
  <p:sldIdLst>
    <p:sldId id="288" r:id="rId5"/>
    <p:sldId id="278" r:id="rId6"/>
    <p:sldId id="261" r:id="rId7"/>
    <p:sldId id="272" r:id="rId8"/>
    <p:sldId id="258" r:id="rId9"/>
    <p:sldId id="291" r:id="rId10"/>
    <p:sldId id="299" r:id="rId11"/>
    <p:sldId id="293" r:id="rId12"/>
    <p:sldId id="298" r:id="rId13"/>
    <p:sldId id="302" r:id="rId14"/>
    <p:sldId id="303" r:id="rId15"/>
    <p:sldId id="294" r:id="rId16"/>
    <p:sldId id="295" r:id="rId17"/>
    <p:sldId id="300" r:id="rId18"/>
    <p:sldId id="296" r:id="rId19"/>
    <p:sldId id="290" r:id="rId20"/>
    <p:sldId id="301" r:id="rId21"/>
    <p:sldId id="297" r:id="rId22"/>
    <p:sldId id="304" r:id="rId23"/>
    <p:sldId id="305" r:id="rId24"/>
    <p:sldId id="287"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Montserrat Black" panose="020B0604020202020204" charset="0"/>
      <p:bold r:id="rId31"/>
      <p:boldItalic r:id="rId32"/>
    </p:embeddedFont>
    <p:embeddedFont>
      <p:font typeface="Montserrat ExtraBold" panose="020B0604020202020204" charset="0"/>
      <p:bold r:id="rId33"/>
      <p:boldItalic r:id="rId34"/>
    </p:embeddedFont>
    <p:embeddedFont>
      <p:font typeface="Open Sans" panose="020B0604020202020204" charset="0"/>
      <p:regular r:id="rId35"/>
      <p:bold r:id="rId36"/>
      <p:italic r:id="rId37"/>
      <p:boldItalic r:id="rId38"/>
    </p:embeddedFont>
    <p:embeddedFont>
      <p:font typeface="Open Sans Light"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8CC94E-419D-4A8D-895E-6F9CC4E92077}">
  <a:tblStyle styleId="{ED8CC94E-419D-4A8D-895E-6F9CC4E9207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DBED569-4797-4DF1-A0F4-6AAB3CD982D8}" styleName="סגנון בהיר 3 - הדגשה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290" autoAdjust="0"/>
    <p:restoredTop sz="94660"/>
  </p:normalViewPr>
  <p:slideViewPr>
    <p:cSldViewPr snapToGrid="0">
      <p:cViewPr varScale="1">
        <p:scale>
          <a:sx n="143" d="100"/>
          <a:sy n="143"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amir\OneDrive%20-%20Office%20Schools\&#1513;&#1493;&#1500;&#1495;&#1503;%20&#1492;&#1506;&#1489;&#1493;&#1491;&#1492;\&#1504;&#1514;&#1493;&#1504;&#1497;&#1501;%20&#1502;&#1497;&#1494;&#1501;%20&#1504;&#1497;&#1510;&#1493;&#1510;&#1493;&#1514;%20-%20&#1492;&#1499;&#1513;&#1512;&#1492;%20+%20&#1488;&#1497;&#1512;&#1493;&#1506;&#1497;%20&#1505;&#1497;&#1493;&#15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amir\OneDrive%20-%20Office%20Schools\&#1513;&#1493;&#1500;&#1495;&#1503;%20&#1492;&#1506;&#1489;&#1493;&#1491;&#1492;\&#1504;&#1514;&#1493;&#1504;&#1497;&#1501;%20&#1502;&#1497;&#1494;&#1501;%20&#1504;&#1497;&#1510;&#1493;&#1510;&#1493;&#1514;%20-%20&#1492;&#1499;&#1513;&#1512;&#1492;%20+%20&#1488;&#1497;&#1512;&#1493;&#1506;&#1497;%20&#1505;&#1497;&#1493;&#150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Tamir\OneDrive%20-%20Office%20Schools\&#1513;&#1493;&#1500;&#1495;&#1503;%20&#1492;&#1506;&#1489;&#1493;&#1491;&#1492;\&#1504;&#1514;&#1493;&#1504;&#1497;&#1501;%20&#1502;&#1497;&#1494;&#1501;%20&#1504;&#1497;&#1510;&#1493;&#1510;&#1493;&#1514;%20-%20&#1492;&#1499;&#1513;&#1512;&#1492;%20+%20&#1488;&#1497;&#1512;&#1493;&#1506;&#1497;%20&#1505;&#1497;&#1493;&#150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Tamir\OneDrive%20-%20Office%20Schools\&#1513;&#1493;&#1500;&#1495;&#1503;%20&#1492;&#1506;&#1489;&#1493;&#1491;&#1492;\&#1504;&#1514;&#1493;&#1504;&#1497;&#1501;%20&#1502;&#1497;&#1494;&#1501;%20&#1504;&#1497;&#1510;&#1493;&#1510;&#1493;&#1514;%20-%20&#1492;&#1499;&#1513;&#1512;&#1492;%20+%20&#1488;&#1497;&#1512;&#1493;&#1506;&#1497;%20&#1505;&#1497;&#1493;&#150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Tamir\OneDrive%20-%20Office%20Schools\&#1513;&#1493;&#1500;&#1495;&#1503;%20&#1492;&#1506;&#1489;&#1493;&#1491;&#1492;\&#1504;&#1514;&#1493;&#1504;&#1497;&#1501;%20&#1502;&#1497;&#1494;&#1501;%20&#1504;&#1497;&#1510;&#1493;&#1510;&#1493;&#1514;%20-%20&#1492;&#1499;&#1513;&#1512;&#1492;%20+%20&#1488;&#1497;&#1512;&#1493;&#1506;&#1497;%20&#1505;&#1497;&#1493;&#1501;.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amir\OneDrive%20-%20Office%20Schools\&#1513;&#1493;&#1500;&#1495;&#1503;%20&#1492;&#1506;&#1489;&#1493;&#1491;&#1492;\&#1504;&#1514;&#1493;&#1504;&#1497;&#1501;%20&#1502;&#1497;&#1494;&#1501;%20&#1504;&#1497;&#1510;&#1493;&#1510;&#1493;&#1514;%20-%20&#1492;&#1499;&#1513;&#1512;&#1492;%20+%20&#1488;&#1497;&#1512;&#1493;&#1506;&#1497;%20&#1505;&#1497;&#1493;&#15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amir\OneDrive%20-%20Office%20Schools\&#1513;&#1493;&#1500;&#1495;&#1503;%20&#1492;&#1506;&#1489;&#1493;&#1491;&#1492;\&#1504;&#1514;&#1493;&#1504;&#1497;&#1501;%20&#1502;&#1497;&#1494;&#1501;%20&#1504;&#1497;&#1510;&#1493;&#1510;&#1493;&#1514;%20-%20&#1492;&#1499;&#1513;&#1512;&#1492;%20+%20&#1488;&#1497;&#1512;&#1493;&#1506;&#1497;%20&#1505;&#1497;&#1493;&#15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amir\OneDrive%20-%20Office%20Schools\&#1513;&#1493;&#1500;&#1495;&#1503;%20&#1492;&#1506;&#1489;&#1493;&#1491;&#1492;\&#1504;&#1514;&#1493;&#1504;&#1497;&#1501;%20&#1502;&#1497;&#1494;&#1501;%20&#1504;&#1497;&#1510;&#1493;&#1510;&#1493;&#1514;%20-%20&#1492;&#1499;&#1513;&#1512;&#1492;%20+%20&#1488;&#1497;&#1512;&#1493;&#1506;&#1497;%20&#1505;&#1497;&#1493;&#15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amir\OneDrive%20-%20Office%20Schools\&#1513;&#1493;&#1500;&#1495;&#1503;%20&#1492;&#1506;&#1489;&#1493;&#1491;&#1492;\&#1504;&#1514;&#1493;&#1504;&#1497;&#1501;%20&#1502;&#1497;&#1494;&#1501;%20&#1504;&#1497;&#1510;&#1493;&#1510;&#1493;&#1514;%20-%20&#1492;&#1499;&#1513;&#1512;&#1492;%20+%20&#1488;&#1497;&#1512;&#1493;&#1506;&#1497;%20&#1505;&#1497;&#1493;&#15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amir\OneDrive%20-%20Office%20Schools\&#1513;&#1493;&#1500;&#1495;&#1503;%20&#1492;&#1506;&#1489;&#1493;&#1491;&#1492;\&#1504;&#1514;&#1493;&#1504;&#1497;&#1501;%20&#1502;&#1497;&#1494;&#1501;%20&#1504;&#1497;&#1510;&#1493;&#1510;&#1493;&#1514;%20-%20&#1492;&#1499;&#1513;&#1512;&#1492;%20+%20&#1488;&#1497;&#1512;&#1493;&#1506;&#1497;%20&#1505;&#1497;&#1493;&#15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amir\OneDrive%20-%20Office%20Schools\&#1513;&#1493;&#1500;&#1495;&#1503;%20&#1492;&#1506;&#1489;&#1493;&#1491;&#1492;\&#1504;&#1514;&#1493;&#1504;&#1497;&#1501;%20&#1502;&#1497;&#1494;&#1501;%20&#1504;&#1497;&#1510;&#1493;&#1510;&#1493;&#1514;%20-%20&#1492;&#1499;&#1513;&#1512;&#1492;%20+%20&#1488;&#1497;&#1512;&#1493;&#1506;&#1497;%20&#1505;&#1497;&#1493;&#15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amir\OneDrive%20-%20Office%20Schools\&#1513;&#1493;&#1500;&#1495;&#1503;%20&#1492;&#1506;&#1489;&#1493;&#1491;&#1492;\&#1504;&#1514;&#1493;&#1504;&#1497;&#1501;%20&#1502;&#1497;&#1494;&#1501;%20&#1504;&#1497;&#1510;&#1493;&#1510;&#1493;&#1514;%20-%20&#1492;&#1499;&#1513;&#1512;&#1492;%20+%20&#1488;&#1497;&#1512;&#1493;&#1506;&#1497;%20&#1505;&#1497;&#1493;&#15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amir\OneDrive%20-%20Office%20Schools\&#1513;&#1493;&#1500;&#1495;&#1503;%20&#1492;&#1506;&#1489;&#1493;&#1491;&#1492;\&#1504;&#1514;&#1493;&#1504;&#1497;&#1501;%20&#1502;&#1497;&#1494;&#1501;%20&#1504;&#1497;&#1510;&#1493;&#1510;&#1493;&#1514;%20-%20&#1492;&#1499;&#1513;&#1512;&#1492;%20+%20&#1488;&#1497;&#1512;&#1493;&#1506;&#1497;%20&#1505;&#1497;&#1493;&#150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6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3E2-4E4A-87C2-F6FC4C5274F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3E2-4E4A-87C2-F6FC4C5274F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3E2-4E4A-87C2-F6FC4C5274F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3E2-4E4A-87C2-F6FC4C5274F3}"/>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A3E2-4E4A-87C2-F6FC4C5274F3}"/>
              </c:ext>
            </c:extLst>
          </c:dPt>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he-IL"/>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גרפים!$D$72:$D$75</c:f>
              <c:strCache>
                <c:ptCount val="4"/>
                <c:pt idx="0">
                  <c:v>צפון + חיפה</c:v>
                </c:pt>
                <c:pt idx="1">
                  <c:v>מרכז</c:v>
                </c:pt>
                <c:pt idx="2">
                  <c:v>דרום</c:v>
                </c:pt>
                <c:pt idx="3">
                  <c:v>ירושלים והשפלה</c:v>
                </c:pt>
              </c:strCache>
            </c:strRef>
          </c:cat>
          <c:val>
            <c:numRef>
              <c:f>גרפים!$E$72:$E$75</c:f>
              <c:numCache>
                <c:formatCode>General</c:formatCode>
                <c:ptCount val="4"/>
                <c:pt idx="0">
                  <c:v>6</c:v>
                </c:pt>
                <c:pt idx="1">
                  <c:v>6</c:v>
                </c:pt>
                <c:pt idx="2">
                  <c:v>5</c:v>
                </c:pt>
                <c:pt idx="3">
                  <c:v>6</c:v>
                </c:pt>
              </c:numCache>
            </c:numRef>
          </c:val>
          <c:extLst>
            <c:ext xmlns:c16="http://schemas.microsoft.com/office/drawing/2014/chart" uri="{C3380CC4-5D6E-409C-BE32-E72D297353CC}">
              <c16:uniqueId val="{0000000A-A3E2-4E4A-87C2-F6FC4C5274F3}"/>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a:gsLst>
                <a:gs pos="100000">
                  <a:schemeClr val="accent5">
                    <a:alpha val="0"/>
                  </a:schemeClr>
                </a:gs>
                <a:gs pos="50000">
                  <a:schemeClr val="accent5"/>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9933"/>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גרפים!$B$252:$B$256</c:f>
              <c:strCache>
                <c:ptCount val="5"/>
                <c:pt idx="0">
                  <c:v>כלל לא</c:v>
                </c:pt>
                <c:pt idx="1">
                  <c:v>במידה מועטה</c:v>
                </c:pt>
                <c:pt idx="2">
                  <c:v>במידה בינונית</c:v>
                </c:pt>
                <c:pt idx="3">
                  <c:v>במידה רבה</c:v>
                </c:pt>
                <c:pt idx="4">
                  <c:v>במידה רבה מאוד</c:v>
                </c:pt>
              </c:strCache>
            </c:strRef>
          </c:cat>
          <c:val>
            <c:numRef>
              <c:f>גרפים!$C$252:$C$256</c:f>
              <c:numCache>
                <c:formatCode>General</c:formatCode>
                <c:ptCount val="5"/>
                <c:pt idx="0">
                  <c:v>0</c:v>
                </c:pt>
                <c:pt idx="1">
                  <c:v>1</c:v>
                </c:pt>
                <c:pt idx="2">
                  <c:v>6</c:v>
                </c:pt>
                <c:pt idx="3">
                  <c:v>9</c:v>
                </c:pt>
                <c:pt idx="4">
                  <c:v>7</c:v>
                </c:pt>
              </c:numCache>
            </c:numRef>
          </c:val>
          <c:extLst>
            <c:ext xmlns:c16="http://schemas.microsoft.com/office/drawing/2014/chart" uri="{C3380CC4-5D6E-409C-BE32-E72D297353CC}">
              <c16:uniqueId val="{00000000-94C0-4AD3-B6BB-D5AB1EDE03B2}"/>
            </c:ext>
          </c:extLst>
        </c:ser>
        <c:dLbls>
          <c:showLegendKey val="0"/>
          <c:showVal val="0"/>
          <c:showCatName val="0"/>
          <c:showSerName val="0"/>
          <c:showPercent val="0"/>
          <c:showBubbleSize val="0"/>
        </c:dLbls>
        <c:gapWidth val="150"/>
        <c:gapDepth val="0"/>
        <c:shape val="box"/>
        <c:axId val="1169114623"/>
        <c:axId val="1169109215"/>
        <c:axId val="0"/>
      </c:bar3DChart>
      <c:catAx>
        <c:axId val="11691146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crossAx val="1169109215"/>
        <c:crosses val="autoZero"/>
        <c:auto val="1"/>
        <c:lblAlgn val="ctr"/>
        <c:lblOffset val="100"/>
        <c:noMultiLvlLbl val="0"/>
      </c:catAx>
      <c:valAx>
        <c:axId val="1169109215"/>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1169114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גרפים!$C$144:$C$148</c:f>
              <c:strCache>
                <c:ptCount val="5"/>
                <c:pt idx="0">
                  <c:v>כלל לא</c:v>
                </c:pt>
                <c:pt idx="1">
                  <c:v>במידה מועטה</c:v>
                </c:pt>
                <c:pt idx="2">
                  <c:v>במידה בינונית</c:v>
                </c:pt>
                <c:pt idx="3">
                  <c:v>במידה רבה</c:v>
                </c:pt>
                <c:pt idx="4">
                  <c:v>במידה רבה מאוד</c:v>
                </c:pt>
              </c:strCache>
            </c:strRef>
          </c:cat>
          <c:val>
            <c:numRef>
              <c:f>גרפים!$D$144:$D$148</c:f>
              <c:numCache>
                <c:formatCode>General</c:formatCode>
                <c:ptCount val="5"/>
                <c:pt idx="0">
                  <c:v>0</c:v>
                </c:pt>
                <c:pt idx="1">
                  <c:v>1</c:v>
                </c:pt>
                <c:pt idx="2">
                  <c:v>5</c:v>
                </c:pt>
                <c:pt idx="3">
                  <c:v>6</c:v>
                </c:pt>
                <c:pt idx="4">
                  <c:v>11</c:v>
                </c:pt>
              </c:numCache>
            </c:numRef>
          </c:val>
          <c:extLst>
            <c:ext xmlns:c16="http://schemas.microsoft.com/office/drawing/2014/chart" uri="{C3380CC4-5D6E-409C-BE32-E72D297353CC}">
              <c16:uniqueId val="{00000000-A425-4F7D-AD45-D96E0947778F}"/>
            </c:ext>
          </c:extLst>
        </c:ser>
        <c:dLbls>
          <c:showLegendKey val="0"/>
          <c:showVal val="0"/>
          <c:showCatName val="0"/>
          <c:showSerName val="0"/>
          <c:showPercent val="0"/>
          <c:showBubbleSize val="0"/>
        </c:dLbls>
        <c:gapWidth val="150"/>
        <c:gapDepth val="0"/>
        <c:shape val="box"/>
        <c:axId val="1169114623"/>
        <c:axId val="1169109215"/>
        <c:axId val="0"/>
      </c:bar3DChart>
      <c:catAx>
        <c:axId val="11691146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crossAx val="1169109215"/>
        <c:crosses val="autoZero"/>
        <c:auto val="1"/>
        <c:lblAlgn val="ctr"/>
        <c:lblOffset val="100"/>
        <c:noMultiLvlLbl val="0"/>
      </c:catAx>
      <c:valAx>
        <c:axId val="1169109215"/>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1169114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גרפים!$P$144:$P$148</c:f>
              <c:strCache>
                <c:ptCount val="5"/>
                <c:pt idx="0">
                  <c:v>כלל לא</c:v>
                </c:pt>
                <c:pt idx="1">
                  <c:v>במידה מועטה</c:v>
                </c:pt>
                <c:pt idx="2">
                  <c:v>במידה בינונית</c:v>
                </c:pt>
                <c:pt idx="3">
                  <c:v>במידה רבה</c:v>
                </c:pt>
                <c:pt idx="4">
                  <c:v>במידה רבה מאוד</c:v>
                </c:pt>
              </c:strCache>
            </c:strRef>
          </c:cat>
          <c:val>
            <c:numRef>
              <c:f>גרפים!$Q$144:$Q$148</c:f>
              <c:numCache>
                <c:formatCode>General</c:formatCode>
                <c:ptCount val="5"/>
                <c:pt idx="0">
                  <c:v>0</c:v>
                </c:pt>
                <c:pt idx="1">
                  <c:v>0</c:v>
                </c:pt>
                <c:pt idx="2">
                  <c:v>4</c:v>
                </c:pt>
                <c:pt idx="3">
                  <c:v>5</c:v>
                </c:pt>
                <c:pt idx="4">
                  <c:v>14</c:v>
                </c:pt>
              </c:numCache>
            </c:numRef>
          </c:val>
          <c:extLst>
            <c:ext xmlns:c16="http://schemas.microsoft.com/office/drawing/2014/chart" uri="{C3380CC4-5D6E-409C-BE32-E72D297353CC}">
              <c16:uniqueId val="{00000000-040E-4605-BC98-269C5834DD0D}"/>
            </c:ext>
          </c:extLst>
        </c:ser>
        <c:dLbls>
          <c:showLegendKey val="0"/>
          <c:showVal val="0"/>
          <c:showCatName val="0"/>
          <c:showSerName val="0"/>
          <c:showPercent val="0"/>
          <c:showBubbleSize val="0"/>
        </c:dLbls>
        <c:gapWidth val="150"/>
        <c:gapDepth val="0"/>
        <c:shape val="box"/>
        <c:axId val="1169114623"/>
        <c:axId val="1169109215"/>
        <c:axId val="0"/>
      </c:bar3DChart>
      <c:catAx>
        <c:axId val="11691146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crossAx val="1169109215"/>
        <c:crosses val="autoZero"/>
        <c:auto val="1"/>
        <c:lblAlgn val="ctr"/>
        <c:lblOffset val="100"/>
        <c:noMultiLvlLbl val="0"/>
      </c:catAx>
      <c:valAx>
        <c:axId val="1169109215"/>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1169114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גרפים!$T$144:$T$148</c:f>
              <c:strCache>
                <c:ptCount val="5"/>
                <c:pt idx="0">
                  <c:v>כלל לא</c:v>
                </c:pt>
                <c:pt idx="1">
                  <c:v>במידה מועטה</c:v>
                </c:pt>
                <c:pt idx="2">
                  <c:v>במידה בינונית</c:v>
                </c:pt>
                <c:pt idx="3">
                  <c:v>במידה רבה</c:v>
                </c:pt>
                <c:pt idx="4">
                  <c:v>במידה רבה מאוד</c:v>
                </c:pt>
              </c:strCache>
            </c:strRef>
          </c:cat>
          <c:val>
            <c:numRef>
              <c:f>גרפים!$U$144:$U$148</c:f>
              <c:numCache>
                <c:formatCode>General</c:formatCode>
                <c:ptCount val="5"/>
                <c:pt idx="0">
                  <c:v>0</c:v>
                </c:pt>
                <c:pt idx="1">
                  <c:v>0</c:v>
                </c:pt>
                <c:pt idx="2">
                  <c:v>3</c:v>
                </c:pt>
                <c:pt idx="3">
                  <c:v>12</c:v>
                </c:pt>
                <c:pt idx="4">
                  <c:v>8</c:v>
                </c:pt>
              </c:numCache>
            </c:numRef>
          </c:val>
          <c:extLst>
            <c:ext xmlns:c16="http://schemas.microsoft.com/office/drawing/2014/chart" uri="{C3380CC4-5D6E-409C-BE32-E72D297353CC}">
              <c16:uniqueId val="{00000000-49D2-4C27-A616-74519B9031E4}"/>
            </c:ext>
          </c:extLst>
        </c:ser>
        <c:dLbls>
          <c:showLegendKey val="0"/>
          <c:showVal val="0"/>
          <c:showCatName val="0"/>
          <c:showSerName val="0"/>
          <c:showPercent val="0"/>
          <c:showBubbleSize val="0"/>
        </c:dLbls>
        <c:gapWidth val="150"/>
        <c:gapDepth val="0"/>
        <c:shape val="box"/>
        <c:axId val="1169114623"/>
        <c:axId val="1169109215"/>
        <c:axId val="0"/>
      </c:bar3DChart>
      <c:catAx>
        <c:axId val="11691146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crossAx val="1169109215"/>
        <c:crosses val="autoZero"/>
        <c:auto val="1"/>
        <c:lblAlgn val="ctr"/>
        <c:lblOffset val="100"/>
        <c:noMultiLvlLbl val="0"/>
      </c:catAx>
      <c:valAx>
        <c:axId val="1169109215"/>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1169114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4771239237937105E-2"/>
          <c:y val="6.6487099146923398E-2"/>
          <c:w val="0.91791939473044859"/>
          <c:h val="0.67128778181761073"/>
        </c:manualLayout>
      </c:layout>
      <c:bar3DChart>
        <c:barDir val="col"/>
        <c:grouping val="clustered"/>
        <c:varyColors val="0"/>
        <c:ser>
          <c:idx val="0"/>
          <c:order val="0"/>
          <c:spPr>
            <a:gradFill>
              <a:gsLst>
                <a:gs pos="100000">
                  <a:schemeClr val="accent2">
                    <a:alpha val="0"/>
                  </a:schemeClr>
                </a:gs>
                <a:gs pos="50000">
                  <a:schemeClr val="accent2"/>
                </a:gs>
              </a:gsLst>
              <a:lin ang="5400000" scaled="0"/>
            </a:gradFill>
            <a:ln>
              <a:noFill/>
            </a:ln>
            <a:effectLst/>
            <a:sp3d/>
          </c:spPr>
          <c:invertIfNegative val="0"/>
          <c:dLbls>
            <c:dLbl>
              <c:idx val="0"/>
              <c:layout>
                <c:manualLayout>
                  <c:x val="1.1192809809484276E-2"/>
                  <c:y val="5.1666798099743222E-4"/>
                </c:manualLayout>
              </c:layout>
              <c:tx>
                <c:rich>
                  <a:bodyPr/>
                  <a:lstStyle/>
                  <a:p>
                    <a:r>
                      <a:rPr lang="en-US" dirty="0"/>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5B-4E73-A582-9AC6D95B58CB}"/>
                </c:ext>
              </c:extLst>
            </c:dLbl>
            <c:dLbl>
              <c:idx val="1"/>
              <c:layout>
                <c:manualLayout>
                  <c:x val="1.8654683015807125E-2"/>
                  <c:y val="0"/>
                </c:manualLayout>
              </c:layout>
              <c:tx>
                <c:rich>
                  <a:bodyPr/>
                  <a:lstStyle/>
                  <a:p>
                    <a:r>
                      <a:rPr lang="en-US"/>
                      <a:t>22%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5B-4E73-A582-9AC6D95B58CB}"/>
                </c:ext>
              </c:extLst>
            </c:dLbl>
            <c:dLbl>
              <c:idx val="2"/>
              <c:layout>
                <c:manualLayout>
                  <c:x val="2.6116556222129977E-2"/>
                  <c:y val="1.4255413456753531E-2"/>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0070C0"/>
                        </a:solidFill>
                        <a:latin typeface="+mn-lt"/>
                        <a:ea typeface="+mn-ea"/>
                        <a:cs typeface="+mn-cs"/>
                      </a:defRPr>
                    </a:pPr>
                    <a:r>
                      <a:rPr lang="en-US" b="0"/>
                      <a:t>22%</a:t>
                    </a:r>
                    <a:endParaRPr lang="en-US" b="0" dirty="0"/>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070C0"/>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15:layout>
                    <c:manualLayout>
                      <c:w val="0.11200271682690599"/>
                      <c:h val="0.13832667153540701"/>
                    </c:manualLayout>
                  </c15:layout>
                </c:ext>
                <c:ext xmlns:c16="http://schemas.microsoft.com/office/drawing/2014/chart" uri="{C3380CC4-5D6E-409C-BE32-E72D297353CC}">
                  <c16:uniqueId val="{00000004-C95B-4E73-A582-9AC6D95B58CB}"/>
                </c:ext>
              </c:extLst>
            </c:dLbl>
            <c:dLbl>
              <c:idx val="3"/>
              <c:layout>
                <c:manualLayout>
                  <c:x val="2.2385619618968552E-2"/>
                  <c:y val="-1.726758778596893E-2"/>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0070C0"/>
                        </a:solidFill>
                        <a:latin typeface="+mn-lt"/>
                        <a:ea typeface="+mn-ea"/>
                        <a:cs typeface="+mn-cs"/>
                      </a:defRPr>
                    </a:pPr>
                    <a:r>
                      <a:rPr lang="en-US"/>
                      <a:t>26%</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070C0"/>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15:layout>
                    <c:manualLayout>
                      <c:w val="0.11200271682690599"/>
                      <c:h val="8.1537821455861595E-2"/>
                    </c:manualLayout>
                  </c15:layout>
                </c:ext>
                <c:ext xmlns:c16="http://schemas.microsoft.com/office/drawing/2014/chart" uri="{C3380CC4-5D6E-409C-BE32-E72D297353CC}">
                  <c16:uniqueId val="{00000006-C95B-4E73-A582-9AC6D95B58CB}"/>
                </c:ext>
              </c:extLst>
            </c:dLbl>
            <c:dLbl>
              <c:idx val="4"/>
              <c:layout>
                <c:manualLayout>
                  <c:x val="1.8654683015807125E-2"/>
                  <c:y val="2.5833399049873194E-4"/>
                </c:manualLayout>
              </c:layout>
              <c:tx>
                <c:rich>
                  <a:bodyPr/>
                  <a:lstStyle/>
                  <a:p>
                    <a:r>
                      <a:rPr lang="en-US" dirty="0"/>
                      <a:t>22%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5B-4E73-A582-9AC6D95B58C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70C0"/>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גרפים!$D$94:$D$98</c:f>
              <c:strCache>
                <c:ptCount val="5"/>
                <c:pt idx="0">
                  <c:v>עד שנתיים</c:v>
                </c:pt>
                <c:pt idx="1">
                  <c:v>2-5 שנים</c:v>
                </c:pt>
                <c:pt idx="2">
                  <c:v>5-10 שנים</c:v>
                </c:pt>
                <c:pt idx="3">
                  <c:v>10-15 שנים</c:v>
                </c:pt>
                <c:pt idx="4">
                  <c:v>15 ומעלה</c:v>
                </c:pt>
              </c:strCache>
            </c:strRef>
          </c:cat>
          <c:val>
            <c:numRef>
              <c:f>גרפים!$E$94:$E$98</c:f>
              <c:numCache>
                <c:formatCode>General</c:formatCode>
                <c:ptCount val="5"/>
                <c:pt idx="0">
                  <c:v>2</c:v>
                </c:pt>
                <c:pt idx="1">
                  <c:v>5</c:v>
                </c:pt>
                <c:pt idx="2">
                  <c:v>5</c:v>
                </c:pt>
                <c:pt idx="3">
                  <c:v>6</c:v>
                </c:pt>
                <c:pt idx="4">
                  <c:v>5</c:v>
                </c:pt>
              </c:numCache>
            </c:numRef>
          </c:val>
          <c:extLst>
            <c:ext xmlns:c16="http://schemas.microsoft.com/office/drawing/2014/chart" uri="{C3380CC4-5D6E-409C-BE32-E72D297353CC}">
              <c16:uniqueId val="{00000000-C95B-4E73-A582-9AC6D95B58CB}"/>
            </c:ext>
          </c:extLst>
        </c:ser>
        <c:dLbls>
          <c:showLegendKey val="0"/>
          <c:showVal val="0"/>
          <c:showCatName val="0"/>
          <c:showSerName val="0"/>
          <c:showPercent val="0"/>
          <c:showBubbleSize val="0"/>
        </c:dLbls>
        <c:gapWidth val="150"/>
        <c:gapDepth val="0"/>
        <c:shape val="box"/>
        <c:axId val="1169114623"/>
        <c:axId val="1169109215"/>
        <c:axId val="0"/>
      </c:bar3DChart>
      <c:catAx>
        <c:axId val="11691146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crossAx val="1169109215"/>
        <c:crosses val="autoZero"/>
        <c:auto val="1"/>
        <c:lblAlgn val="ctr"/>
        <c:lblOffset val="100"/>
        <c:noMultiLvlLbl val="0"/>
      </c:catAx>
      <c:valAx>
        <c:axId val="1169109215"/>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1169114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F62-412B-8933-8348334EE72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F62-412B-8933-8348334EE72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F62-412B-8933-8348334EE72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F62-412B-8933-8348334EE72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F62-412B-8933-8348334EE72E}"/>
              </c:ext>
            </c:extLst>
          </c:dPt>
          <c:dLbls>
            <c:dLbl>
              <c:idx val="3"/>
              <c:delete val="1"/>
              <c:extLst>
                <c:ext xmlns:c15="http://schemas.microsoft.com/office/drawing/2012/chart" uri="{CE6537A1-D6FC-4f65-9D91-7224C49458BB}"/>
                <c:ext xmlns:c16="http://schemas.microsoft.com/office/drawing/2014/chart" uri="{C3380CC4-5D6E-409C-BE32-E72D297353CC}">
                  <c16:uniqueId val="{00000007-1F62-412B-8933-8348334EE72E}"/>
                </c:ext>
              </c:extLst>
            </c:dLbl>
            <c:dLbl>
              <c:idx val="4"/>
              <c:delete val="1"/>
              <c:extLst>
                <c:ext xmlns:c15="http://schemas.microsoft.com/office/drawing/2012/chart" uri="{CE6537A1-D6FC-4f65-9D91-7224C49458BB}"/>
                <c:ext xmlns:c16="http://schemas.microsoft.com/office/drawing/2014/chart" uri="{C3380CC4-5D6E-409C-BE32-E72D297353CC}">
                  <c16:uniqueId val="{00000009-1F62-412B-8933-8348334EE72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he-IL"/>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גרפים!$D$37:$D$41</c:f>
              <c:strCache>
                <c:ptCount val="5"/>
                <c:pt idx="0">
                  <c:v>במידה רבה מאוד</c:v>
                </c:pt>
                <c:pt idx="1">
                  <c:v>במידה רבה</c:v>
                </c:pt>
                <c:pt idx="2">
                  <c:v>במידה בינונית</c:v>
                </c:pt>
                <c:pt idx="3">
                  <c:v>במידה מועטה</c:v>
                </c:pt>
                <c:pt idx="4">
                  <c:v>כלל לא נוכח/מעורב</c:v>
                </c:pt>
              </c:strCache>
            </c:strRef>
          </c:cat>
          <c:val>
            <c:numRef>
              <c:f>גרפים!$E$37:$E$41</c:f>
              <c:numCache>
                <c:formatCode>General</c:formatCode>
                <c:ptCount val="5"/>
                <c:pt idx="0">
                  <c:v>9</c:v>
                </c:pt>
                <c:pt idx="1">
                  <c:v>11</c:v>
                </c:pt>
                <c:pt idx="2">
                  <c:v>3</c:v>
                </c:pt>
                <c:pt idx="3">
                  <c:v>0</c:v>
                </c:pt>
                <c:pt idx="4">
                  <c:v>0</c:v>
                </c:pt>
              </c:numCache>
            </c:numRef>
          </c:val>
          <c:extLst>
            <c:ext xmlns:c16="http://schemas.microsoft.com/office/drawing/2014/chart" uri="{C3380CC4-5D6E-409C-BE32-E72D297353CC}">
              <c16:uniqueId val="{0000000A-1F62-412B-8933-8348334EE72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DDB-4742-9C7B-5DEBFE5DD03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DDB-4742-9C7B-5DEBFE5DD03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DDB-4742-9C7B-5DEBFE5DD03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DDB-4742-9C7B-5DEBFE5DD03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DDB-4742-9C7B-5DEBFE5DD034}"/>
              </c:ext>
            </c:extLst>
          </c:dPt>
          <c:dLbls>
            <c:dLbl>
              <c:idx val="3"/>
              <c:delete val="1"/>
              <c:extLst>
                <c:ext xmlns:c15="http://schemas.microsoft.com/office/drawing/2012/chart" uri="{CE6537A1-D6FC-4f65-9D91-7224C49458BB}"/>
                <c:ext xmlns:c16="http://schemas.microsoft.com/office/drawing/2014/chart" uri="{C3380CC4-5D6E-409C-BE32-E72D297353CC}">
                  <c16:uniqueId val="{00000007-DDDB-4742-9C7B-5DEBFE5DD034}"/>
                </c:ext>
              </c:extLst>
            </c:dLbl>
            <c:dLbl>
              <c:idx val="4"/>
              <c:delete val="1"/>
              <c:extLst>
                <c:ext xmlns:c15="http://schemas.microsoft.com/office/drawing/2012/chart" uri="{CE6537A1-D6FC-4f65-9D91-7224C49458BB}"/>
                <c:ext xmlns:c16="http://schemas.microsoft.com/office/drawing/2014/chart" uri="{C3380CC4-5D6E-409C-BE32-E72D297353CC}">
                  <c16:uniqueId val="{00000009-DDDB-4742-9C7B-5DEBFE5DD03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he-IL"/>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גרפים!$D$5:$D$9</c:f>
              <c:strCache>
                <c:ptCount val="5"/>
                <c:pt idx="0">
                  <c:v>במידה רבה מאוד</c:v>
                </c:pt>
                <c:pt idx="1">
                  <c:v>במידה רבה</c:v>
                </c:pt>
                <c:pt idx="2">
                  <c:v>במידה בינונית</c:v>
                </c:pt>
                <c:pt idx="3">
                  <c:v>במידה מועטה</c:v>
                </c:pt>
                <c:pt idx="4">
                  <c:v>כלל לא שבע רצון</c:v>
                </c:pt>
              </c:strCache>
            </c:strRef>
          </c:cat>
          <c:val>
            <c:numRef>
              <c:f>גרפים!$E$5:$E$9</c:f>
              <c:numCache>
                <c:formatCode>General</c:formatCode>
                <c:ptCount val="5"/>
                <c:pt idx="0">
                  <c:v>12</c:v>
                </c:pt>
                <c:pt idx="1">
                  <c:v>10</c:v>
                </c:pt>
                <c:pt idx="2">
                  <c:v>1</c:v>
                </c:pt>
                <c:pt idx="3">
                  <c:v>0</c:v>
                </c:pt>
                <c:pt idx="4">
                  <c:v>0</c:v>
                </c:pt>
              </c:numCache>
            </c:numRef>
          </c:val>
          <c:extLst>
            <c:ext xmlns:c16="http://schemas.microsoft.com/office/drawing/2014/chart" uri="{C3380CC4-5D6E-409C-BE32-E72D297353CC}">
              <c16:uniqueId val="{0000000A-DDDB-4742-9C7B-5DEBFE5DD03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8E1-4306-9DCB-8CF5F9679FA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8E1-4306-9DCB-8CF5F9679FA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8E1-4306-9DCB-8CF5F9679FA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8E1-4306-9DCB-8CF5F9679FA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8E1-4306-9DCB-8CF5F9679FA1}"/>
              </c:ext>
            </c:extLst>
          </c:dPt>
          <c:dLbls>
            <c:dLbl>
              <c:idx val="3"/>
              <c:delete val="1"/>
              <c:extLst>
                <c:ext xmlns:c15="http://schemas.microsoft.com/office/drawing/2012/chart" uri="{CE6537A1-D6FC-4f65-9D91-7224C49458BB}"/>
                <c:ext xmlns:c16="http://schemas.microsoft.com/office/drawing/2014/chart" uri="{C3380CC4-5D6E-409C-BE32-E72D297353CC}">
                  <c16:uniqueId val="{00000007-D8E1-4306-9DCB-8CF5F9679FA1}"/>
                </c:ext>
              </c:extLst>
            </c:dLbl>
            <c:dLbl>
              <c:idx val="4"/>
              <c:delete val="1"/>
              <c:extLst>
                <c:ext xmlns:c15="http://schemas.microsoft.com/office/drawing/2012/chart" uri="{CE6537A1-D6FC-4f65-9D91-7224C49458BB}"/>
                <c:ext xmlns:c16="http://schemas.microsoft.com/office/drawing/2014/chart" uri="{C3380CC4-5D6E-409C-BE32-E72D297353CC}">
                  <c16:uniqueId val="{00000009-D8E1-4306-9DCB-8CF5F9679FA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he-IL"/>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גרפים!$D$51:$D$53</c:f>
              <c:strCache>
                <c:ptCount val="3"/>
                <c:pt idx="0">
                  <c:v>מספר המפגשים התאים לצרכיי</c:v>
                </c:pt>
                <c:pt idx="1">
                  <c:v>יותר מידיי מפגשים </c:v>
                </c:pt>
                <c:pt idx="2">
                  <c:v>מעט מידיי מפגשים</c:v>
                </c:pt>
              </c:strCache>
            </c:strRef>
          </c:cat>
          <c:val>
            <c:numRef>
              <c:f>גרפים!$E$51:$E$53</c:f>
              <c:numCache>
                <c:formatCode>General</c:formatCode>
                <c:ptCount val="3"/>
                <c:pt idx="0">
                  <c:v>17</c:v>
                </c:pt>
                <c:pt idx="1">
                  <c:v>1</c:v>
                </c:pt>
                <c:pt idx="2">
                  <c:v>5</c:v>
                </c:pt>
              </c:numCache>
            </c:numRef>
          </c:val>
          <c:extLst>
            <c:ext xmlns:c16="http://schemas.microsoft.com/office/drawing/2014/chart" uri="{C3380CC4-5D6E-409C-BE32-E72D297353CC}">
              <c16:uniqueId val="{0000000A-D8E1-4306-9DCB-8CF5F9679F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4669971654516967"/>
          <c:y val="8.0891284523940218E-2"/>
          <c:w val="0.32515701092961719"/>
          <c:h val="0.6217475068166812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he-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a:gsLst>
                <a:gs pos="100000">
                  <a:schemeClr val="accent3">
                    <a:alpha val="0"/>
                  </a:schemeClr>
                </a:gs>
                <a:gs pos="50000">
                  <a:schemeClr val="accent3"/>
                </a:gs>
              </a:gsLst>
              <a:lin ang="5400000" scaled="0"/>
            </a:gradFill>
            <a:ln>
              <a:noFill/>
            </a:ln>
            <a:effectLst/>
            <a:sp3d/>
          </c:spPr>
          <c:invertIfNegative val="0"/>
          <c:dLbls>
            <c:dLbl>
              <c:idx val="3"/>
              <c:layout>
                <c:manualLayout>
                  <c:x val="1.5694513099357238E-2"/>
                  <c:y val="-3.6088280458792858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0070C0"/>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extLst>
                <c:ext xmlns:c15="http://schemas.microsoft.com/office/drawing/2012/chart" uri="{CE6537A1-D6FC-4f65-9D91-7224C49458BB}">
                  <c15:layout>
                    <c:manualLayout>
                      <c:w val="6.2817288680177941E-2"/>
                      <c:h val="9.8881888457092462E-2"/>
                    </c:manualLayout>
                  </c15:layout>
                </c:ext>
                <c:ext xmlns:c16="http://schemas.microsoft.com/office/drawing/2014/chart" uri="{C3380CC4-5D6E-409C-BE32-E72D297353CC}">
                  <c16:uniqueId val="{00000002-7716-424C-8207-E2B0FD875268}"/>
                </c:ext>
              </c:extLst>
            </c:dLbl>
            <c:dLbl>
              <c:idx val="4"/>
              <c:layout>
                <c:manualLayout>
                  <c:x val="1.9618055701872302E-2"/>
                  <c:y val="4.50237542842789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16-424C-8207-E2B0FD87526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0C0"/>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גרפים!$C$113:$C$117</c:f>
              <c:strCache>
                <c:ptCount val="5"/>
                <c:pt idx="0">
                  <c:v>כלל לא</c:v>
                </c:pt>
                <c:pt idx="1">
                  <c:v>במידה מועטה</c:v>
                </c:pt>
                <c:pt idx="2">
                  <c:v>במידה בינונית</c:v>
                </c:pt>
                <c:pt idx="3">
                  <c:v>במידה רבה</c:v>
                </c:pt>
                <c:pt idx="4">
                  <c:v>במידה רבה מאוד</c:v>
                </c:pt>
              </c:strCache>
            </c:strRef>
          </c:cat>
          <c:val>
            <c:numRef>
              <c:f>גרפים!$D$113:$D$117</c:f>
              <c:numCache>
                <c:formatCode>General</c:formatCode>
                <c:ptCount val="5"/>
                <c:pt idx="0">
                  <c:v>1</c:v>
                </c:pt>
                <c:pt idx="1">
                  <c:v>2</c:v>
                </c:pt>
                <c:pt idx="2">
                  <c:v>6</c:v>
                </c:pt>
                <c:pt idx="3">
                  <c:v>8</c:v>
                </c:pt>
                <c:pt idx="4">
                  <c:v>6</c:v>
                </c:pt>
              </c:numCache>
            </c:numRef>
          </c:val>
          <c:extLst>
            <c:ext xmlns:c16="http://schemas.microsoft.com/office/drawing/2014/chart" uri="{C3380CC4-5D6E-409C-BE32-E72D297353CC}">
              <c16:uniqueId val="{00000000-7716-424C-8207-E2B0FD875268}"/>
            </c:ext>
          </c:extLst>
        </c:ser>
        <c:dLbls>
          <c:showLegendKey val="0"/>
          <c:showVal val="0"/>
          <c:showCatName val="0"/>
          <c:showSerName val="0"/>
          <c:showPercent val="0"/>
          <c:showBubbleSize val="0"/>
        </c:dLbls>
        <c:gapWidth val="150"/>
        <c:gapDepth val="0"/>
        <c:shape val="box"/>
        <c:axId val="1169114623"/>
        <c:axId val="1169109215"/>
        <c:axId val="0"/>
      </c:bar3DChart>
      <c:catAx>
        <c:axId val="11691146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crossAx val="1169109215"/>
        <c:crosses val="autoZero"/>
        <c:auto val="1"/>
        <c:lblAlgn val="ctr"/>
        <c:lblOffset val="100"/>
        <c:noMultiLvlLbl val="0"/>
      </c:catAx>
      <c:valAx>
        <c:axId val="1169109215"/>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1169114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0C0"/>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גרפים!$C$120:$C$124</c:f>
              <c:strCache>
                <c:ptCount val="5"/>
                <c:pt idx="0">
                  <c:v>כלל לא</c:v>
                </c:pt>
                <c:pt idx="1">
                  <c:v>במידה מועטה</c:v>
                </c:pt>
                <c:pt idx="2">
                  <c:v>במידה בינונית</c:v>
                </c:pt>
                <c:pt idx="3">
                  <c:v>במידה רבה</c:v>
                </c:pt>
                <c:pt idx="4">
                  <c:v>במידה רבה מאוד</c:v>
                </c:pt>
              </c:strCache>
            </c:strRef>
          </c:cat>
          <c:val>
            <c:numRef>
              <c:f>גרפים!$D$120:$D$124</c:f>
              <c:numCache>
                <c:formatCode>General</c:formatCode>
                <c:ptCount val="5"/>
                <c:pt idx="0">
                  <c:v>0</c:v>
                </c:pt>
                <c:pt idx="1">
                  <c:v>0</c:v>
                </c:pt>
                <c:pt idx="2">
                  <c:v>2</c:v>
                </c:pt>
                <c:pt idx="3">
                  <c:v>6</c:v>
                </c:pt>
                <c:pt idx="4">
                  <c:v>15</c:v>
                </c:pt>
              </c:numCache>
            </c:numRef>
          </c:val>
          <c:extLst>
            <c:ext xmlns:c16="http://schemas.microsoft.com/office/drawing/2014/chart" uri="{C3380CC4-5D6E-409C-BE32-E72D297353CC}">
              <c16:uniqueId val="{00000000-04FD-455E-9ED5-F9C5C9D0071C}"/>
            </c:ext>
          </c:extLst>
        </c:ser>
        <c:dLbls>
          <c:showLegendKey val="0"/>
          <c:showVal val="0"/>
          <c:showCatName val="0"/>
          <c:showSerName val="0"/>
          <c:showPercent val="0"/>
          <c:showBubbleSize val="0"/>
        </c:dLbls>
        <c:gapWidth val="150"/>
        <c:gapDepth val="0"/>
        <c:shape val="box"/>
        <c:axId val="1169114623"/>
        <c:axId val="1169109215"/>
        <c:axId val="0"/>
      </c:bar3DChart>
      <c:catAx>
        <c:axId val="11691146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crossAx val="1169109215"/>
        <c:crosses val="autoZero"/>
        <c:auto val="1"/>
        <c:lblAlgn val="ctr"/>
        <c:lblOffset val="100"/>
        <c:noMultiLvlLbl val="0"/>
      </c:catAx>
      <c:valAx>
        <c:axId val="1169109215"/>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1169114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a:gsLst>
                <a:gs pos="100000">
                  <a:schemeClr val="accent5">
                    <a:alpha val="0"/>
                  </a:schemeClr>
                </a:gs>
                <a:gs pos="50000">
                  <a:schemeClr val="accent5"/>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9933"/>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גרפים!$T$253:$T$257</c:f>
              <c:strCache>
                <c:ptCount val="5"/>
                <c:pt idx="0">
                  <c:v>כלל לא</c:v>
                </c:pt>
                <c:pt idx="1">
                  <c:v>במידה מועטה</c:v>
                </c:pt>
                <c:pt idx="2">
                  <c:v>במידה בינונית</c:v>
                </c:pt>
                <c:pt idx="3">
                  <c:v>במידה רבה</c:v>
                </c:pt>
                <c:pt idx="4">
                  <c:v>במידה רבה מאוד</c:v>
                </c:pt>
              </c:strCache>
            </c:strRef>
          </c:cat>
          <c:val>
            <c:numRef>
              <c:f>גרפים!$U$253:$U$257</c:f>
              <c:numCache>
                <c:formatCode>General</c:formatCode>
                <c:ptCount val="5"/>
                <c:pt idx="0">
                  <c:v>0</c:v>
                </c:pt>
                <c:pt idx="1">
                  <c:v>1</c:v>
                </c:pt>
                <c:pt idx="2">
                  <c:v>1</c:v>
                </c:pt>
                <c:pt idx="3">
                  <c:v>13</c:v>
                </c:pt>
                <c:pt idx="4">
                  <c:v>8</c:v>
                </c:pt>
              </c:numCache>
            </c:numRef>
          </c:val>
          <c:extLst>
            <c:ext xmlns:c16="http://schemas.microsoft.com/office/drawing/2014/chart" uri="{C3380CC4-5D6E-409C-BE32-E72D297353CC}">
              <c16:uniqueId val="{00000000-B916-463F-AD7F-6364550FA87A}"/>
            </c:ext>
          </c:extLst>
        </c:ser>
        <c:dLbls>
          <c:showLegendKey val="0"/>
          <c:showVal val="0"/>
          <c:showCatName val="0"/>
          <c:showSerName val="0"/>
          <c:showPercent val="0"/>
          <c:showBubbleSize val="0"/>
        </c:dLbls>
        <c:gapWidth val="150"/>
        <c:gapDepth val="0"/>
        <c:shape val="box"/>
        <c:axId val="1169114623"/>
        <c:axId val="1169109215"/>
        <c:axId val="0"/>
      </c:bar3DChart>
      <c:catAx>
        <c:axId val="11691146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crossAx val="1169109215"/>
        <c:crosses val="autoZero"/>
        <c:auto val="1"/>
        <c:lblAlgn val="ctr"/>
        <c:lblOffset val="100"/>
        <c:noMultiLvlLbl val="0"/>
      </c:catAx>
      <c:valAx>
        <c:axId val="1169109215"/>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1169114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a:gsLst>
                <a:gs pos="100000">
                  <a:schemeClr val="accent5">
                    <a:alpha val="0"/>
                  </a:schemeClr>
                </a:gs>
                <a:gs pos="50000">
                  <a:schemeClr val="accent5"/>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9933"/>
                    </a:solidFill>
                    <a:latin typeface="Calibri" panose="020F0502020204030204" pitchFamily="34" charset="0"/>
                    <a:ea typeface="+mn-ea"/>
                    <a:cs typeface="Calibri" panose="020F050202020403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גרפים!$J$253:$J$257</c:f>
              <c:strCache>
                <c:ptCount val="5"/>
                <c:pt idx="0">
                  <c:v>כלל לא</c:v>
                </c:pt>
                <c:pt idx="1">
                  <c:v>במידה מועטה</c:v>
                </c:pt>
                <c:pt idx="2">
                  <c:v>במידה בינונית</c:v>
                </c:pt>
                <c:pt idx="3">
                  <c:v>במידה רבה</c:v>
                </c:pt>
                <c:pt idx="4">
                  <c:v>במידה רבה מאוד</c:v>
                </c:pt>
              </c:strCache>
            </c:strRef>
          </c:cat>
          <c:val>
            <c:numRef>
              <c:f>גרפים!$K$253:$K$257</c:f>
              <c:numCache>
                <c:formatCode>General</c:formatCode>
                <c:ptCount val="5"/>
                <c:pt idx="0">
                  <c:v>0</c:v>
                </c:pt>
                <c:pt idx="1">
                  <c:v>1</c:v>
                </c:pt>
                <c:pt idx="2">
                  <c:v>5</c:v>
                </c:pt>
                <c:pt idx="3">
                  <c:v>11</c:v>
                </c:pt>
                <c:pt idx="4">
                  <c:v>6</c:v>
                </c:pt>
              </c:numCache>
            </c:numRef>
          </c:val>
          <c:extLst>
            <c:ext xmlns:c16="http://schemas.microsoft.com/office/drawing/2014/chart" uri="{C3380CC4-5D6E-409C-BE32-E72D297353CC}">
              <c16:uniqueId val="{00000000-3B1E-4AF9-9798-0CE20E15D316}"/>
            </c:ext>
          </c:extLst>
        </c:ser>
        <c:dLbls>
          <c:showLegendKey val="0"/>
          <c:showVal val="0"/>
          <c:showCatName val="0"/>
          <c:showSerName val="0"/>
          <c:showPercent val="0"/>
          <c:showBubbleSize val="0"/>
        </c:dLbls>
        <c:gapWidth val="150"/>
        <c:gapDepth val="0"/>
        <c:shape val="box"/>
        <c:axId val="1169114623"/>
        <c:axId val="1169109215"/>
        <c:axId val="0"/>
      </c:bar3DChart>
      <c:catAx>
        <c:axId val="11691146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he-IL"/>
          </a:p>
        </c:txPr>
        <c:crossAx val="1169109215"/>
        <c:crosses val="autoZero"/>
        <c:auto val="1"/>
        <c:lblAlgn val="ctr"/>
        <c:lblOffset val="100"/>
        <c:noMultiLvlLbl val="0"/>
      </c:catAx>
      <c:valAx>
        <c:axId val="1169109215"/>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1169114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affaafa6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affaafa6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35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a7228db1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a7228db1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20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a7228db1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a7228db1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6235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a7228db1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a7228db1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79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a7228db1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a7228db1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746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a7228db1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a7228db1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3368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a7228db1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a7228db1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78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a7228db1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a7228db1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002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a7228db1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a7228db1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465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a7228db1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a7228db1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193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a7228db1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a7228db1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510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8d3eb0275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8d3eb0275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a7228db1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a7228db1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7757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8b087c8887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8b087c8887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a7228db1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a7228db1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b037ff14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b037ff14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a7228db1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a7228db1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a7228db1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a7228db1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9817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a7228db1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a7228db1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61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a7228db1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a7228db1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589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a7228db1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a7228db1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236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hasCustomPrompt="1"/>
          </p:nvPr>
        </p:nvSpPr>
        <p:spPr>
          <a:xfrm>
            <a:off x="4691818" y="2044925"/>
            <a:ext cx="3746457" cy="1149000"/>
          </a:xfrm>
          <a:prstGeom prst="rect">
            <a:avLst/>
          </a:prstGeom>
        </p:spPr>
        <p:txBody>
          <a:bodyPr spcFirstLastPara="1" wrap="square" lIns="91425" tIns="91425" rIns="91425" bIns="91425" anchor="b" anchorCtr="0">
            <a:noAutofit/>
          </a:bodyPr>
          <a:lstStyle>
            <a:lvl1pPr lvl="0" algn="r">
              <a:spcBef>
                <a:spcPts val="0"/>
              </a:spcBef>
              <a:spcAft>
                <a:spcPts val="0"/>
              </a:spcAft>
              <a:buSzPts val="3500"/>
              <a:buFont typeface="Montserrat ExtraBold"/>
              <a:buNone/>
              <a:defRPr sz="4000" b="1">
                <a:latin typeface="Calibri" panose="020F0502020204030204" pitchFamily="34" charset="0"/>
                <a:ea typeface="Calibri" panose="020F0502020204030204" pitchFamily="34" charset="0"/>
                <a:cs typeface="Calibri" panose="020F0502020204030204" pitchFamily="34" charset="0"/>
                <a:sym typeface="Montserrat ExtraBold"/>
              </a:defRPr>
            </a:lvl1pPr>
            <a:lvl2pPr lvl="1">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2pPr>
            <a:lvl3pPr lvl="2">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3pPr>
            <a:lvl4pPr lvl="3">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4pPr>
            <a:lvl5pPr lvl="4">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5pPr>
            <a:lvl6pPr lvl="5">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6pPr>
            <a:lvl7pPr lvl="6">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7pPr>
            <a:lvl8pPr lvl="7">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8pPr>
            <a:lvl9pPr lvl="8">
              <a:spcBef>
                <a:spcPts val="0"/>
              </a:spcBef>
              <a:spcAft>
                <a:spcPts val="0"/>
              </a:spcAft>
              <a:buSzPts val="4000"/>
              <a:buFont typeface="Montserrat ExtraBold"/>
              <a:buNone/>
              <a:defRPr sz="4000">
                <a:latin typeface="Montserrat ExtraBold"/>
                <a:ea typeface="Montserrat ExtraBold"/>
                <a:cs typeface="Montserrat ExtraBold"/>
                <a:sym typeface="Montserrat ExtraBold"/>
              </a:defRPr>
            </a:lvl9pPr>
          </a:lstStyle>
          <a:p>
            <a:r>
              <a:rPr lang="he-IL" dirty="0"/>
              <a:t>כאן תהיה</a:t>
            </a:r>
            <a:br>
              <a:rPr lang="en-US" dirty="0"/>
            </a:br>
            <a:r>
              <a:rPr lang="he-IL" dirty="0"/>
              <a:t>הכותרת הראשית</a:t>
            </a:r>
            <a:endParaRPr dirty="0"/>
          </a:p>
        </p:txBody>
      </p:sp>
      <p:sp>
        <p:nvSpPr>
          <p:cNvPr id="10" name="Google Shape;10;p2"/>
          <p:cNvSpPr txBox="1">
            <a:spLocks noGrp="1"/>
          </p:cNvSpPr>
          <p:nvPr>
            <p:ph type="subTitle" idx="1" hasCustomPrompt="1"/>
          </p:nvPr>
        </p:nvSpPr>
        <p:spPr>
          <a:xfrm>
            <a:off x="3872011" y="3116188"/>
            <a:ext cx="4566264" cy="4683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rgbClr val="FFFFFF"/>
              </a:buClr>
              <a:buSzPts val="1600"/>
              <a:buFont typeface="Open Sans"/>
              <a:buNone/>
              <a:defRPr sz="1700">
                <a:solidFill>
                  <a:srgbClr val="FFFFFF"/>
                </a:solidFill>
                <a:highlight>
                  <a:srgbClr val="FFB200"/>
                </a:highlight>
                <a:latin typeface="Calibri" panose="020F0502020204030204" pitchFamily="34" charset="0"/>
                <a:ea typeface="Open Sans"/>
                <a:cs typeface="Calibri" panose="020F0502020204030204" pitchFamily="34" charset="0"/>
                <a:sym typeface="Open Sans"/>
              </a:defRPr>
            </a:lvl1pPr>
            <a:lvl2pPr lvl="1">
              <a:lnSpc>
                <a:spcPct val="100000"/>
              </a:lnSpc>
              <a:spcBef>
                <a:spcPts val="0"/>
              </a:spcBef>
              <a:spcAft>
                <a:spcPts val="0"/>
              </a:spcAft>
              <a:buClr>
                <a:srgbClr val="000000"/>
              </a:buClr>
              <a:buSzPts val="1600"/>
              <a:buNone/>
              <a:defRPr sz="1600">
                <a:solidFill>
                  <a:srgbClr val="000000"/>
                </a:solidFill>
              </a:defRPr>
            </a:lvl2pPr>
            <a:lvl3pPr lvl="2">
              <a:lnSpc>
                <a:spcPct val="100000"/>
              </a:lnSpc>
              <a:spcBef>
                <a:spcPts val="0"/>
              </a:spcBef>
              <a:spcAft>
                <a:spcPts val="0"/>
              </a:spcAft>
              <a:buClr>
                <a:srgbClr val="000000"/>
              </a:buClr>
              <a:buSzPts val="1600"/>
              <a:buNone/>
              <a:defRPr sz="1600">
                <a:solidFill>
                  <a:srgbClr val="000000"/>
                </a:solidFill>
              </a:defRPr>
            </a:lvl3pPr>
            <a:lvl4pPr lvl="3">
              <a:lnSpc>
                <a:spcPct val="100000"/>
              </a:lnSpc>
              <a:spcBef>
                <a:spcPts val="0"/>
              </a:spcBef>
              <a:spcAft>
                <a:spcPts val="0"/>
              </a:spcAft>
              <a:buClr>
                <a:srgbClr val="000000"/>
              </a:buClr>
              <a:buSzPts val="1600"/>
              <a:buNone/>
              <a:defRPr sz="1600">
                <a:solidFill>
                  <a:srgbClr val="000000"/>
                </a:solidFill>
              </a:defRPr>
            </a:lvl4pPr>
            <a:lvl5pPr lvl="4">
              <a:lnSpc>
                <a:spcPct val="100000"/>
              </a:lnSpc>
              <a:spcBef>
                <a:spcPts val="0"/>
              </a:spcBef>
              <a:spcAft>
                <a:spcPts val="0"/>
              </a:spcAft>
              <a:buClr>
                <a:srgbClr val="000000"/>
              </a:buClr>
              <a:buSzPts val="1600"/>
              <a:buNone/>
              <a:defRPr sz="1600">
                <a:solidFill>
                  <a:srgbClr val="000000"/>
                </a:solidFill>
              </a:defRPr>
            </a:lvl5pPr>
            <a:lvl6pPr lvl="5">
              <a:lnSpc>
                <a:spcPct val="100000"/>
              </a:lnSpc>
              <a:spcBef>
                <a:spcPts val="0"/>
              </a:spcBef>
              <a:spcAft>
                <a:spcPts val="0"/>
              </a:spcAft>
              <a:buClr>
                <a:srgbClr val="000000"/>
              </a:buClr>
              <a:buSzPts val="1600"/>
              <a:buNone/>
              <a:defRPr sz="1600">
                <a:solidFill>
                  <a:srgbClr val="000000"/>
                </a:solidFill>
              </a:defRPr>
            </a:lvl6pPr>
            <a:lvl7pPr lvl="6">
              <a:lnSpc>
                <a:spcPct val="100000"/>
              </a:lnSpc>
              <a:spcBef>
                <a:spcPts val="0"/>
              </a:spcBef>
              <a:spcAft>
                <a:spcPts val="0"/>
              </a:spcAft>
              <a:buClr>
                <a:srgbClr val="000000"/>
              </a:buClr>
              <a:buSzPts val="1600"/>
              <a:buNone/>
              <a:defRPr sz="1600">
                <a:solidFill>
                  <a:srgbClr val="000000"/>
                </a:solidFill>
              </a:defRPr>
            </a:lvl7pPr>
            <a:lvl8pPr lvl="7">
              <a:lnSpc>
                <a:spcPct val="100000"/>
              </a:lnSpc>
              <a:spcBef>
                <a:spcPts val="0"/>
              </a:spcBef>
              <a:spcAft>
                <a:spcPts val="0"/>
              </a:spcAft>
              <a:buClr>
                <a:srgbClr val="000000"/>
              </a:buClr>
              <a:buSzPts val="1600"/>
              <a:buNone/>
              <a:defRPr sz="1600">
                <a:solidFill>
                  <a:srgbClr val="000000"/>
                </a:solidFill>
              </a:defRPr>
            </a:lvl8pPr>
            <a:lvl9pPr lvl="8">
              <a:lnSpc>
                <a:spcPct val="100000"/>
              </a:lnSpc>
              <a:spcBef>
                <a:spcPts val="0"/>
              </a:spcBef>
              <a:spcAft>
                <a:spcPts val="0"/>
              </a:spcAft>
              <a:buClr>
                <a:srgbClr val="000000"/>
              </a:buClr>
              <a:buSzPts val="1600"/>
              <a:buNone/>
              <a:defRPr sz="1600">
                <a:solidFill>
                  <a:srgbClr val="000000"/>
                </a:solidFill>
              </a:defRPr>
            </a:lvl9pPr>
          </a:lstStyle>
          <a:p>
            <a:r>
              <a:rPr lang="he-IL" dirty="0"/>
              <a:t>כותרת משנה</a:t>
            </a:r>
            <a:endParaRPr dirty="0"/>
          </a:p>
        </p:txBody>
      </p:sp>
      <p:sp>
        <p:nvSpPr>
          <p:cNvPr id="4" name="Slide Number Placeholder 1">
            <a:extLst>
              <a:ext uri="{FF2B5EF4-FFF2-40B4-BE49-F238E27FC236}">
                <a16:creationId xmlns:a16="http://schemas.microsoft.com/office/drawing/2014/main" id="{914B3638-5AEC-422F-B5C6-E0B8BD80649B}"/>
              </a:ext>
            </a:extLst>
          </p:cNvPr>
          <p:cNvSpPr>
            <a:spLocks noGrp="1"/>
          </p:cNvSpPr>
          <p:nvPr>
            <p:ph type="sldNum" sz="quarter" idx="4"/>
          </p:nvPr>
        </p:nvSpPr>
        <p:spPr>
          <a:xfrm>
            <a:off x="6893078" y="4742038"/>
            <a:ext cx="2057400" cy="274637"/>
          </a:xfrm>
          <a:prstGeom prst="rect">
            <a:avLst/>
          </a:prstGeom>
        </p:spPr>
        <p:txBody>
          <a:bodyPr vert="horz" lIns="91440" tIns="45720" rIns="91440" bIns="45720" rtlCol="0" anchor="ctr"/>
          <a:lstStyle>
            <a:lvl1pPr algn="r">
              <a:defRPr sz="1200">
                <a:solidFill>
                  <a:schemeClr val="accent3"/>
                </a:solidFill>
              </a:defRPr>
            </a:lvl1pPr>
          </a:lstStyle>
          <a:p>
            <a:r>
              <a:rPr lang="he-IL" dirty="0"/>
              <a:t> </a:t>
            </a:r>
            <a:r>
              <a:rPr lang="he-IL" b="1" dirty="0">
                <a:solidFill>
                  <a:schemeClr val="accent6"/>
                </a:solidFill>
              </a:rPr>
              <a:t>|</a:t>
            </a:r>
            <a:fld id="{0AAEB7F9-BF64-4B30-862B-23C3FDB7E67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body" idx="1" hasCustomPrompt="1"/>
          </p:nvPr>
        </p:nvSpPr>
        <p:spPr>
          <a:xfrm>
            <a:off x="4914900" y="1399050"/>
            <a:ext cx="3509100" cy="3204300"/>
          </a:xfrm>
          <a:prstGeom prst="rect">
            <a:avLst/>
          </a:prstGeom>
        </p:spPr>
        <p:txBody>
          <a:bodyPr spcFirstLastPara="1" wrap="square" lIns="91425" tIns="91425" rIns="91425" bIns="91425" anchor="ctr" anchorCtr="0">
            <a:noAutofit/>
          </a:bodyPr>
          <a:lstStyle>
            <a:lvl1pPr marL="457200" lvl="0" indent="-317500" algn="r" rtl="1">
              <a:lnSpc>
                <a:spcPct val="100000"/>
              </a:lnSpc>
              <a:spcBef>
                <a:spcPts val="0"/>
              </a:spcBef>
              <a:spcAft>
                <a:spcPts val="0"/>
              </a:spcAft>
              <a:buClr>
                <a:schemeClr val="tx2"/>
              </a:buClr>
              <a:buSzPts val="1400"/>
              <a:buChar char="●"/>
              <a:defRPr sz="1400">
                <a:latin typeface="Calibri" panose="020F0502020204030204" pitchFamily="34" charset="0"/>
                <a:cs typeface="Calibri" panose="020F0502020204030204" pitchFamily="34" charset="0"/>
              </a:defRPr>
            </a:lvl1pPr>
            <a:lvl2pPr marL="914400" lvl="1" indent="-317500">
              <a:lnSpc>
                <a:spcPct val="100000"/>
              </a:lnSpc>
              <a:spcBef>
                <a:spcPts val="1600"/>
              </a:spcBef>
              <a:spcAft>
                <a:spcPts val="0"/>
              </a:spcAft>
              <a:buSzPts val="1400"/>
              <a:buChar char="○"/>
              <a:defRPr/>
            </a:lvl2pPr>
            <a:lvl3pPr marL="1371600" lvl="2" indent="-317500">
              <a:lnSpc>
                <a:spcPct val="100000"/>
              </a:lnSpc>
              <a:spcBef>
                <a:spcPts val="1600"/>
              </a:spcBef>
              <a:spcAft>
                <a:spcPts val="0"/>
              </a:spcAft>
              <a:buSzPts val="1400"/>
              <a:buChar char="■"/>
              <a:defRPr/>
            </a:lvl3pPr>
            <a:lvl4pPr marL="1828800" lvl="3" indent="-317500">
              <a:lnSpc>
                <a:spcPct val="100000"/>
              </a:lnSpc>
              <a:spcBef>
                <a:spcPts val="1600"/>
              </a:spcBef>
              <a:spcAft>
                <a:spcPts val="0"/>
              </a:spcAft>
              <a:buSzPts val="1400"/>
              <a:buChar char="●"/>
              <a:defRPr/>
            </a:lvl4pPr>
            <a:lvl5pPr marL="2286000" lvl="4" indent="-317500">
              <a:lnSpc>
                <a:spcPct val="100000"/>
              </a:lnSpc>
              <a:spcBef>
                <a:spcPts val="1600"/>
              </a:spcBef>
              <a:spcAft>
                <a:spcPts val="0"/>
              </a:spcAft>
              <a:buSzPts val="1400"/>
              <a:buChar char="○"/>
              <a:defRPr/>
            </a:lvl5pPr>
            <a:lvl6pPr marL="2743200" lvl="5" indent="-317500">
              <a:lnSpc>
                <a:spcPct val="100000"/>
              </a:lnSpc>
              <a:spcBef>
                <a:spcPts val="1600"/>
              </a:spcBef>
              <a:spcAft>
                <a:spcPts val="0"/>
              </a:spcAft>
              <a:buSzPts val="1400"/>
              <a:buChar char="■"/>
              <a:defRPr/>
            </a:lvl6pPr>
            <a:lvl7pPr marL="3200400" lvl="6" indent="-317500">
              <a:lnSpc>
                <a:spcPct val="100000"/>
              </a:lnSpc>
              <a:spcBef>
                <a:spcPts val="1600"/>
              </a:spcBef>
              <a:spcAft>
                <a:spcPts val="0"/>
              </a:spcAft>
              <a:buSzPts val="1400"/>
              <a:buChar char="●"/>
              <a:defRPr/>
            </a:lvl7pPr>
            <a:lvl8pPr marL="3657600" lvl="7" indent="-317500">
              <a:lnSpc>
                <a:spcPct val="100000"/>
              </a:lnSpc>
              <a:spcBef>
                <a:spcPts val="1600"/>
              </a:spcBef>
              <a:spcAft>
                <a:spcPts val="0"/>
              </a:spcAft>
              <a:buSzPts val="1400"/>
              <a:buChar char="○"/>
              <a:defRPr/>
            </a:lvl8pPr>
            <a:lvl9pPr marL="4114800" lvl="8" indent="-317500">
              <a:lnSpc>
                <a:spcPct val="100000"/>
              </a:lnSpc>
              <a:spcBef>
                <a:spcPts val="1600"/>
              </a:spcBef>
              <a:spcAft>
                <a:spcPts val="1600"/>
              </a:spcAft>
              <a:buSzPts val="1400"/>
              <a:buChar char="■"/>
              <a:defRPr/>
            </a:lvl9pPr>
          </a:lstStyle>
          <a:p>
            <a:r>
              <a:rPr lang="he-IL" dirty="0"/>
              <a:t>טקסט </a:t>
            </a:r>
            <a:r>
              <a:rPr lang="he-IL" dirty="0" err="1"/>
              <a:t>טקסט</a:t>
            </a:r>
            <a:r>
              <a:rPr lang="he-IL" dirty="0"/>
              <a:t> </a:t>
            </a:r>
            <a:r>
              <a:rPr lang="he-IL" dirty="0" err="1"/>
              <a:t>טקסט</a:t>
            </a:r>
            <a:endParaRPr dirty="0"/>
          </a:p>
        </p:txBody>
      </p:sp>
      <p:sp>
        <p:nvSpPr>
          <p:cNvPr id="28" name="Google Shape;28;p7"/>
          <p:cNvSpPr txBox="1">
            <a:spLocks noGrp="1"/>
          </p:cNvSpPr>
          <p:nvPr>
            <p:ph type="title" hasCustomPrompt="1"/>
          </p:nvPr>
        </p:nvSpPr>
        <p:spPr>
          <a:xfrm>
            <a:off x="4914899" y="540000"/>
            <a:ext cx="3509099" cy="572700"/>
          </a:xfrm>
          <a:prstGeom prst="rect">
            <a:avLst/>
          </a:prstGeom>
        </p:spPr>
        <p:txBody>
          <a:bodyPr spcFirstLastPara="1" wrap="square" lIns="91425" tIns="91425" rIns="91425" bIns="91425" anchor="t" anchorCtr="0">
            <a:noAutofit/>
          </a:bodyPr>
          <a:lstStyle>
            <a:lvl1pPr lvl="0" algn="r" rtl="1">
              <a:spcBef>
                <a:spcPts val="0"/>
              </a:spcBef>
              <a:spcAft>
                <a:spcPts val="0"/>
              </a:spcAft>
              <a:buSzPts val="2400"/>
              <a:buNone/>
              <a:defRPr b="1" i="0">
                <a:solidFill>
                  <a:schemeClr val="accent3"/>
                </a:solidFill>
                <a:latin typeface="Calibri" panose="020F0502020204030204" pitchFamily="34" charset="0"/>
                <a:cs typeface="Calibri" panose="020F0502020204030204" pitchFamily="34" charset="0"/>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he-IL" dirty="0"/>
              <a:t>כותרת</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p:nvPr/>
        </p:nvSpPr>
        <p:spPr>
          <a:xfrm>
            <a:off x="0" y="-125"/>
            <a:ext cx="4572000" cy="5143500"/>
          </a:xfrm>
          <a:prstGeom prst="rect">
            <a:avLst/>
          </a:prstGeom>
          <a:gradFill>
            <a:gsLst>
              <a:gs pos="72000">
                <a:schemeClr val="accent1"/>
              </a:gs>
              <a:gs pos="99115">
                <a:schemeClr val="accent2"/>
              </a:gs>
              <a:gs pos="0">
                <a:schemeClr val="tx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9"/>
          <p:cNvSpPr txBox="1">
            <a:spLocks noGrp="1"/>
          </p:cNvSpPr>
          <p:nvPr>
            <p:ph type="title" hasCustomPrompt="1"/>
          </p:nvPr>
        </p:nvSpPr>
        <p:spPr>
          <a:xfrm>
            <a:off x="5067300" y="1185550"/>
            <a:ext cx="3709200" cy="1482300"/>
          </a:xfrm>
          <a:prstGeom prst="rect">
            <a:avLst/>
          </a:prstGeom>
        </p:spPr>
        <p:txBody>
          <a:bodyPr spcFirstLastPara="1" wrap="square" lIns="91425" tIns="91425" rIns="91425" bIns="91425" anchor="b" anchorCtr="0">
            <a:noAutofit/>
          </a:bodyPr>
          <a:lstStyle>
            <a:lvl1pPr lvl="0" algn="ctr" rtl="1">
              <a:spcBef>
                <a:spcPts val="0"/>
              </a:spcBef>
              <a:spcAft>
                <a:spcPts val="0"/>
              </a:spcAft>
              <a:buSzPts val="4200"/>
              <a:buNone/>
              <a:defRPr sz="4200" b="1">
                <a:solidFill>
                  <a:schemeClr val="accent3"/>
                </a:solidFill>
                <a:latin typeface="Calibri" panose="020F0502020204030204" pitchFamily="34" charset="0"/>
                <a:cs typeface="Calibri" panose="020F0502020204030204" pitchFamily="34" charset="0"/>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he-IL" dirty="0"/>
              <a:t>כותרת</a:t>
            </a:r>
            <a:endParaRPr dirty="0"/>
          </a:p>
        </p:txBody>
      </p:sp>
      <p:sp>
        <p:nvSpPr>
          <p:cNvPr id="34" name="Google Shape;34;p9"/>
          <p:cNvSpPr txBox="1">
            <a:spLocks noGrp="1"/>
          </p:cNvSpPr>
          <p:nvPr>
            <p:ph type="subTitle" idx="1" hasCustomPrompt="1"/>
          </p:nvPr>
        </p:nvSpPr>
        <p:spPr>
          <a:xfrm>
            <a:off x="5067300" y="2898325"/>
            <a:ext cx="3709200" cy="1235100"/>
          </a:xfrm>
          <a:prstGeom prst="rect">
            <a:avLst/>
          </a:prstGeom>
        </p:spPr>
        <p:txBody>
          <a:bodyPr spcFirstLastPara="1" wrap="square" lIns="91425" tIns="91425" rIns="91425" bIns="91425" anchor="t" anchorCtr="0">
            <a:noAutofit/>
          </a:bodyPr>
          <a:lstStyle>
            <a:lvl1pPr lvl="0" algn="ctr" rtl="1">
              <a:lnSpc>
                <a:spcPct val="100000"/>
              </a:lnSpc>
              <a:spcBef>
                <a:spcPts val="0"/>
              </a:spcBef>
              <a:spcAft>
                <a:spcPts val="0"/>
              </a:spcAft>
              <a:buSzPts val="1600"/>
              <a:buNone/>
              <a:defRPr sz="1600">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r>
              <a:rPr lang="he-IL" dirty="0"/>
              <a:t>טקסט משנה</a:t>
            </a:r>
            <a:endParaRPr dirty="0"/>
          </a:p>
        </p:txBody>
      </p:sp>
      <p:sp>
        <p:nvSpPr>
          <p:cNvPr id="35" name="Google Shape;35;p9"/>
          <p:cNvSpPr txBox="1">
            <a:spLocks noGrp="1"/>
          </p:cNvSpPr>
          <p:nvPr>
            <p:ph type="body" idx="2" hasCustomPrompt="1"/>
          </p:nvPr>
        </p:nvSpPr>
        <p:spPr>
          <a:xfrm>
            <a:off x="367500" y="540000"/>
            <a:ext cx="3484500" cy="4063500"/>
          </a:xfrm>
          <a:prstGeom prst="rect">
            <a:avLst/>
          </a:prstGeom>
        </p:spPr>
        <p:txBody>
          <a:bodyPr spcFirstLastPara="1" wrap="square" lIns="91425" tIns="91425" rIns="91425" bIns="91425" anchor="ctr" anchorCtr="0">
            <a:noAutofit/>
          </a:bodyPr>
          <a:lstStyle>
            <a:lvl1pPr marL="457200" lvl="0" indent="-342900" algn="r" rtl="1">
              <a:spcBef>
                <a:spcPts val="0"/>
              </a:spcBef>
              <a:spcAft>
                <a:spcPts val="0"/>
              </a:spcAft>
              <a:buClr>
                <a:srgbClr val="FFFFFF"/>
              </a:buClr>
              <a:buSzPts val="1800"/>
              <a:buChar char="●"/>
              <a:defRPr>
                <a:solidFill>
                  <a:srgbClr val="FFFFFF"/>
                </a:solidFill>
                <a:latin typeface="Calibri" panose="020F0502020204030204" pitchFamily="34" charset="0"/>
                <a:cs typeface="Calibri" panose="020F0502020204030204" pitchFamily="34" charset="0"/>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r>
              <a:rPr lang="he-IL" dirty="0"/>
              <a:t>טקסט</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reserve="1">
  <p:cSld name="1_Section title and description">
    <p:spTree>
      <p:nvGrpSpPr>
        <p:cNvPr id="1" name="Shape 31"/>
        <p:cNvGrpSpPr/>
        <p:nvPr/>
      </p:nvGrpSpPr>
      <p:grpSpPr>
        <a:xfrm>
          <a:off x="0" y="0"/>
          <a:ext cx="0" cy="0"/>
          <a:chOff x="0" y="0"/>
          <a:chExt cx="0" cy="0"/>
        </a:xfrm>
      </p:grpSpPr>
      <p:sp>
        <p:nvSpPr>
          <p:cNvPr id="32" name="Google Shape;32;p9"/>
          <p:cNvSpPr/>
          <p:nvPr/>
        </p:nvSpPr>
        <p:spPr>
          <a:xfrm>
            <a:off x="0" y="-125"/>
            <a:ext cx="4572000" cy="5143500"/>
          </a:xfrm>
          <a:prstGeom prst="rect">
            <a:avLst/>
          </a:prstGeom>
          <a:gradFill>
            <a:gsLst>
              <a:gs pos="99115">
                <a:schemeClr val="accent4"/>
              </a:gs>
              <a:gs pos="0">
                <a:schemeClr val="accent3"/>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9"/>
          <p:cNvSpPr txBox="1">
            <a:spLocks noGrp="1"/>
          </p:cNvSpPr>
          <p:nvPr>
            <p:ph type="title" hasCustomPrompt="1"/>
          </p:nvPr>
        </p:nvSpPr>
        <p:spPr>
          <a:xfrm>
            <a:off x="5067300" y="1185550"/>
            <a:ext cx="3709200" cy="1482300"/>
          </a:xfrm>
          <a:prstGeom prst="rect">
            <a:avLst/>
          </a:prstGeom>
        </p:spPr>
        <p:txBody>
          <a:bodyPr spcFirstLastPara="1" wrap="square" lIns="91425" tIns="91425" rIns="91425" bIns="91425" anchor="b" anchorCtr="0">
            <a:noAutofit/>
          </a:bodyPr>
          <a:lstStyle>
            <a:lvl1pPr lvl="0" algn="ctr" rtl="1">
              <a:spcBef>
                <a:spcPts val="0"/>
              </a:spcBef>
              <a:spcAft>
                <a:spcPts val="0"/>
              </a:spcAft>
              <a:buSzPts val="4200"/>
              <a:buNone/>
              <a:defRPr sz="4200" b="1">
                <a:solidFill>
                  <a:schemeClr val="accent3"/>
                </a:solidFill>
                <a:latin typeface="Calibri" panose="020F0502020204030204" pitchFamily="34" charset="0"/>
                <a:cs typeface="Calibri" panose="020F0502020204030204" pitchFamily="34" charset="0"/>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he-IL" dirty="0"/>
              <a:t>כותרת</a:t>
            </a:r>
            <a:endParaRPr dirty="0"/>
          </a:p>
        </p:txBody>
      </p:sp>
      <p:sp>
        <p:nvSpPr>
          <p:cNvPr id="34" name="Google Shape;34;p9"/>
          <p:cNvSpPr txBox="1">
            <a:spLocks noGrp="1"/>
          </p:cNvSpPr>
          <p:nvPr>
            <p:ph type="subTitle" idx="1" hasCustomPrompt="1"/>
          </p:nvPr>
        </p:nvSpPr>
        <p:spPr>
          <a:xfrm>
            <a:off x="5067300" y="2898325"/>
            <a:ext cx="3709200" cy="1235100"/>
          </a:xfrm>
          <a:prstGeom prst="rect">
            <a:avLst/>
          </a:prstGeom>
        </p:spPr>
        <p:txBody>
          <a:bodyPr spcFirstLastPara="1" wrap="square" lIns="91425" tIns="91425" rIns="91425" bIns="91425" anchor="t" anchorCtr="0">
            <a:noAutofit/>
          </a:bodyPr>
          <a:lstStyle>
            <a:lvl1pPr lvl="0" algn="ctr" rtl="1">
              <a:lnSpc>
                <a:spcPct val="100000"/>
              </a:lnSpc>
              <a:spcBef>
                <a:spcPts val="0"/>
              </a:spcBef>
              <a:spcAft>
                <a:spcPts val="0"/>
              </a:spcAft>
              <a:buSzPts val="1600"/>
              <a:buNone/>
              <a:defRPr sz="1600">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r>
              <a:rPr lang="he-IL" dirty="0"/>
              <a:t>טקסט משנה</a:t>
            </a:r>
            <a:endParaRPr dirty="0"/>
          </a:p>
        </p:txBody>
      </p:sp>
      <p:sp>
        <p:nvSpPr>
          <p:cNvPr id="35" name="Google Shape;35;p9"/>
          <p:cNvSpPr txBox="1">
            <a:spLocks noGrp="1"/>
          </p:cNvSpPr>
          <p:nvPr>
            <p:ph type="body" idx="2" hasCustomPrompt="1"/>
          </p:nvPr>
        </p:nvSpPr>
        <p:spPr>
          <a:xfrm>
            <a:off x="367500" y="540000"/>
            <a:ext cx="3484500" cy="4063500"/>
          </a:xfrm>
          <a:prstGeom prst="rect">
            <a:avLst/>
          </a:prstGeom>
        </p:spPr>
        <p:txBody>
          <a:bodyPr spcFirstLastPara="1" wrap="square" lIns="91425" tIns="91425" rIns="91425" bIns="91425" anchor="ctr" anchorCtr="0">
            <a:noAutofit/>
          </a:bodyPr>
          <a:lstStyle>
            <a:lvl1pPr marL="457200" lvl="0" indent="-342900" algn="r" rtl="1">
              <a:spcBef>
                <a:spcPts val="0"/>
              </a:spcBef>
              <a:spcAft>
                <a:spcPts val="0"/>
              </a:spcAft>
              <a:buClr>
                <a:srgbClr val="FFFFFF"/>
              </a:buClr>
              <a:buSzPts val="1800"/>
              <a:buChar char="●"/>
              <a:defRPr>
                <a:solidFill>
                  <a:srgbClr val="FFFFFF"/>
                </a:solidFill>
                <a:latin typeface="Calibri" panose="020F0502020204030204" pitchFamily="34" charset="0"/>
                <a:cs typeface="Calibri" panose="020F0502020204030204" pitchFamily="34" charset="0"/>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r>
              <a:rPr lang="he-IL" dirty="0"/>
              <a:t>טקסט</a:t>
            </a:r>
            <a:endParaRPr dirty="0"/>
          </a:p>
        </p:txBody>
      </p:sp>
    </p:spTree>
    <p:extLst>
      <p:ext uri="{BB962C8B-B14F-4D97-AF65-F5344CB8AC3E}">
        <p14:creationId xmlns:p14="http://schemas.microsoft.com/office/powerpoint/2010/main" val="254434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
        <p:cNvGrpSpPr/>
        <p:nvPr/>
      </p:nvGrpSpPr>
      <p:grpSpPr>
        <a:xfrm>
          <a:off x="0" y="0"/>
          <a:ext cx="0" cy="0"/>
          <a:chOff x="0" y="0"/>
          <a:chExt cx="0" cy="0"/>
        </a:xfrm>
      </p:grpSpPr>
      <p:sp>
        <p:nvSpPr>
          <p:cNvPr id="37" name="Google Shape;37;p10"/>
          <p:cNvSpPr txBox="1">
            <a:spLocks noGrp="1"/>
          </p:cNvSpPr>
          <p:nvPr>
            <p:ph type="body" idx="1" hasCustomPrompt="1"/>
          </p:nvPr>
        </p:nvSpPr>
        <p:spPr>
          <a:xfrm>
            <a:off x="720000" y="4162425"/>
            <a:ext cx="7704000" cy="441000"/>
          </a:xfrm>
          <a:prstGeom prst="rect">
            <a:avLst/>
          </a:prstGeom>
        </p:spPr>
        <p:txBody>
          <a:bodyPr spcFirstLastPara="1" wrap="square" lIns="91425" tIns="91425" rIns="91425" bIns="91425" anchor="ctr" anchorCtr="0">
            <a:noAutofit/>
          </a:bodyPr>
          <a:lstStyle>
            <a:lvl1pPr marL="457200" lvl="0" indent="-228600" algn="r" rtl="1">
              <a:lnSpc>
                <a:spcPct val="100000"/>
              </a:lnSpc>
              <a:spcBef>
                <a:spcPts val="0"/>
              </a:spcBef>
              <a:spcAft>
                <a:spcPts val="0"/>
              </a:spcAft>
              <a:buSzPts val="1400"/>
              <a:buNone/>
              <a:defRPr sz="1400">
                <a:latin typeface="Calibri" panose="020F0502020204030204" pitchFamily="34" charset="0"/>
                <a:cs typeface="Calibri" panose="020F0502020204030204" pitchFamily="34" charset="0"/>
              </a:defRPr>
            </a:lvl1pPr>
          </a:lstStyle>
          <a:p>
            <a:r>
              <a:rPr lang="he-IL" dirty="0"/>
              <a:t>טקסט</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Four columns">
  <p:cSld name="CUSTOM">
    <p:spTree>
      <p:nvGrpSpPr>
        <p:cNvPr id="1" name="Shape 42"/>
        <p:cNvGrpSpPr/>
        <p:nvPr/>
      </p:nvGrpSpPr>
      <p:grpSpPr>
        <a:xfrm>
          <a:off x="0" y="0"/>
          <a:ext cx="0" cy="0"/>
          <a:chOff x="0" y="0"/>
          <a:chExt cx="0" cy="0"/>
        </a:xfrm>
      </p:grpSpPr>
      <p:sp>
        <p:nvSpPr>
          <p:cNvPr id="45" name="Google Shape;45;p13"/>
          <p:cNvSpPr txBox="1">
            <a:spLocks noGrp="1"/>
          </p:cNvSpPr>
          <p:nvPr>
            <p:ph type="subTitle" idx="1" hasCustomPrompt="1"/>
          </p:nvPr>
        </p:nvSpPr>
        <p:spPr>
          <a:xfrm>
            <a:off x="720000" y="2004350"/>
            <a:ext cx="2452500" cy="354900"/>
          </a:xfrm>
          <a:prstGeom prst="rect">
            <a:avLst/>
          </a:prstGeom>
        </p:spPr>
        <p:txBody>
          <a:bodyPr spcFirstLastPara="1" wrap="square" lIns="91425" tIns="91425" rIns="91425" bIns="91425" anchor="t" anchorCtr="0">
            <a:noAutofit/>
          </a:bodyPr>
          <a:lstStyle>
            <a:lvl1pPr lvl="0" algn="r" rtl="1">
              <a:spcBef>
                <a:spcPts val="0"/>
              </a:spcBef>
              <a:spcAft>
                <a:spcPts val="0"/>
              </a:spcAft>
              <a:buNone/>
              <a:defRPr sz="1600" b="1">
                <a:solidFill>
                  <a:schemeClr val="accent3"/>
                </a:solidFill>
                <a:latin typeface="Calibri" panose="020F0502020204030204" pitchFamily="34" charset="0"/>
                <a:ea typeface="Calibri" panose="020F0502020204030204" pitchFamily="34" charset="0"/>
                <a:cs typeface="Calibri" panose="020F0502020204030204" pitchFamily="34" charset="0"/>
                <a:sym typeface="Montserrat ExtraBold"/>
              </a:defRPr>
            </a:lvl1pPr>
            <a:lvl2pPr lvl="1">
              <a:spcBef>
                <a:spcPts val="1600"/>
              </a:spcBef>
              <a:spcAft>
                <a:spcPts val="0"/>
              </a:spcAft>
              <a:buNone/>
              <a:defRPr sz="1600">
                <a:latin typeface="Montserrat ExtraBold"/>
                <a:ea typeface="Montserrat ExtraBold"/>
                <a:cs typeface="Montserrat ExtraBold"/>
                <a:sym typeface="Montserrat ExtraBold"/>
              </a:defRPr>
            </a:lvl2pPr>
            <a:lvl3pPr lvl="2">
              <a:spcBef>
                <a:spcPts val="1600"/>
              </a:spcBef>
              <a:spcAft>
                <a:spcPts val="0"/>
              </a:spcAft>
              <a:buNone/>
              <a:defRPr sz="1600">
                <a:latin typeface="Montserrat ExtraBold"/>
                <a:ea typeface="Montserrat ExtraBold"/>
                <a:cs typeface="Montserrat ExtraBold"/>
                <a:sym typeface="Montserrat ExtraBold"/>
              </a:defRPr>
            </a:lvl3pPr>
            <a:lvl4pPr lvl="3">
              <a:spcBef>
                <a:spcPts val="1600"/>
              </a:spcBef>
              <a:spcAft>
                <a:spcPts val="0"/>
              </a:spcAft>
              <a:buNone/>
              <a:defRPr sz="1600">
                <a:latin typeface="Montserrat ExtraBold"/>
                <a:ea typeface="Montserrat ExtraBold"/>
                <a:cs typeface="Montserrat ExtraBold"/>
                <a:sym typeface="Montserrat ExtraBold"/>
              </a:defRPr>
            </a:lvl4pPr>
            <a:lvl5pPr lvl="4">
              <a:spcBef>
                <a:spcPts val="1600"/>
              </a:spcBef>
              <a:spcAft>
                <a:spcPts val="0"/>
              </a:spcAft>
              <a:buNone/>
              <a:defRPr sz="1600">
                <a:latin typeface="Montserrat ExtraBold"/>
                <a:ea typeface="Montserrat ExtraBold"/>
                <a:cs typeface="Montserrat ExtraBold"/>
                <a:sym typeface="Montserrat ExtraBold"/>
              </a:defRPr>
            </a:lvl5pPr>
            <a:lvl6pPr lvl="5">
              <a:spcBef>
                <a:spcPts val="1600"/>
              </a:spcBef>
              <a:spcAft>
                <a:spcPts val="0"/>
              </a:spcAft>
              <a:buNone/>
              <a:defRPr sz="1600">
                <a:latin typeface="Montserrat ExtraBold"/>
                <a:ea typeface="Montserrat ExtraBold"/>
                <a:cs typeface="Montserrat ExtraBold"/>
                <a:sym typeface="Montserrat ExtraBold"/>
              </a:defRPr>
            </a:lvl6pPr>
            <a:lvl7pPr lvl="6">
              <a:spcBef>
                <a:spcPts val="1600"/>
              </a:spcBef>
              <a:spcAft>
                <a:spcPts val="0"/>
              </a:spcAft>
              <a:buNone/>
              <a:defRPr sz="1600">
                <a:latin typeface="Montserrat ExtraBold"/>
                <a:ea typeface="Montserrat ExtraBold"/>
                <a:cs typeface="Montserrat ExtraBold"/>
                <a:sym typeface="Montserrat ExtraBold"/>
              </a:defRPr>
            </a:lvl7pPr>
            <a:lvl8pPr lvl="7">
              <a:spcBef>
                <a:spcPts val="1600"/>
              </a:spcBef>
              <a:spcAft>
                <a:spcPts val="0"/>
              </a:spcAft>
              <a:buNone/>
              <a:defRPr sz="1600">
                <a:latin typeface="Montserrat ExtraBold"/>
                <a:ea typeface="Montserrat ExtraBold"/>
                <a:cs typeface="Montserrat ExtraBold"/>
                <a:sym typeface="Montserrat ExtraBold"/>
              </a:defRPr>
            </a:lvl8pPr>
            <a:lvl9pPr lvl="8">
              <a:spcBef>
                <a:spcPts val="1600"/>
              </a:spcBef>
              <a:spcAft>
                <a:spcPts val="1600"/>
              </a:spcAft>
              <a:buNone/>
              <a:defRPr sz="1600">
                <a:latin typeface="Montserrat ExtraBold"/>
                <a:ea typeface="Montserrat ExtraBold"/>
                <a:cs typeface="Montserrat ExtraBold"/>
                <a:sym typeface="Montserrat ExtraBold"/>
              </a:defRPr>
            </a:lvl9pPr>
          </a:lstStyle>
          <a:p>
            <a:r>
              <a:rPr lang="he-IL" dirty="0"/>
              <a:t>כותרת</a:t>
            </a:r>
            <a:endParaRPr dirty="0"/>
          </a:p>
        </p:txBody>
      </p:sp>
      <p:sp>
        <p:nvSpPr>
          <p:cNvPr id="47" name="Google Shape;47;p13"/>
          <p:cNvSpPr txBox="1">
            <a:spLocks noGrp="1"/>
          </p:cNvSpPr>
          <p:nvPr>
            <p:ph type="subTitle" idx="3" hasCustomPrompt="1"/>
          </p:nvPr>
        </p:nvSpPr>
        <p:spPr>
          <a:xfrm>
            <a:off x="720000" y="3516675"/>
            <a:ext cx="2452500" cy="354900"/>
          </a:xfrm>
          <a:prstGeom prst="rect">
            <a:avLst/>
          </a:prstGeom>
        </p:spPr>
        <p:txBody>
          <a:bodyPr spcFirstLastPara="1" wrap="square" lIns="91425" tIns="91425" rIns="91425" bIns="91425" anchor="t" anchorCtr="0">
            <a:noAutofit/>
          </a:bodyPr>
          <a:lstStyle>
            <a:lvl1pPr lvl="0" algn="r" rtl="1">
              <a:spcBef>
                <a:spcPts val="0"/>
              </a:spcBef>
              <a:spcAft>
                <a:spcPts val="0"/>
              </a:spcAft>
              <a:buNone/>
              <a:defRPr sz="1600" b="1">
                <a:solidFill>
                  <a:schemeClr val="accent3"/>
                </a:solidFill>
                <a:latin typeface="Calibri" panose="020F0502020204030204" pitchFamily="34" charset="0"/>
                <a:ea typeface="Calibri" panose="020F0502020204030204" pitchFamily="34" charset="0"/>
                <a:cs typeface="Calibri" panose="020F0502020204030204" pitchFamily="34" charset="0"/>
                <a:sym typeface="Montserrat ExtraBold"/>
              </a:defRPr>
            </a:lvl1pPr>
            <a:lvl2pPr lvl="1" rtl="0">
              <a:spcBef>
                <a:spcPts val="1600"/>
              </a:spcBef>
              <a:spcAft>
                <a:spcPts val="0"/>
              </a:spcAft>
              <a:buNone/>
              <a:defRPr sz="1600">
                <a:latin typeface="Montserrat ExtraBold"/>
                <a:ea typeface="Montserrat ExtraBold"/>
                <a:cs typeface="Montserrat ExtraBold"/>
                <a:sym typeface="Montserrat ExtraBold"/>
              </a:defRPr>
            </a:lvl2pPr>
            <a:lvl3pPr lvl="2" rtl="0">
              <a:spcBef>
                <a:spcPts val="1600"/>
              </a:spcBef>
              <a:spcAft>
                <a:spcPts val="0"/>
              </a:spcAft>
              <a:buNone/>
              <a:defRPr sz="1600">
                <a:latin typeface="Montserrat ExtraBold"/>
                <a:ea typeface="Montserrat ExtraBold"/>
                <a:cs typeface="Montserrat ExtraBold"/>
                <a:sym typeface="Montserrat ExtraBold"/>
              </a:defRPr>
            </a:lvl3pPr>
            <a:lvl4pPr lvl="3" rtl="0">
              <a:spcBef>
                <a:spcPts val="1600"/>
              </a:spcBef>
              <a:spcAft>
                <a:spcPts val="0"/>
              </a:spcAft>
              <a:buNone/>
              <a:defRPr sz="1600">
                <a:latin typeface="Montserrat ExtraBold"/>
                <a:ea typeface="Montserrat ExtraBold"/>
                <a:cs typeface="Montserrat ExtraBold"/>
                <a:sym typeface="Montserrat ExtraBold"/>
              </a:defRPr>
            </a:lvl4pPr>
            <a:lvl5pPr lvl="4" rtl="0">
              <a:spcBef>
                <a:spcPts val="1600"/>
              </a:spcBef>
              <a:spcAft>
                <a:spcPts val="0"/>
              </a:spcAft>
              <a:buNone/>
              <a:defRPr sz="1600">
                <a:latin typeface="Montserrat ExtraBold"/>
                <a:ea typeface="Montserrat ExtraBold"/>
                <a:cs typeface="Montserrat ExtraBold"/>
                <a:sym typeface="Montserrat ExtraBold"/>
              </a:defRPr>
            </a:lvl5pPr>
            <a:lvl6pPr lvl="5" rtl="0">
              <a:spcBef>
                <a:spcPts val="1600"/>
              </a:spcBef>
              <a:spcAft>
                <a:spcPts val="0"/>
              </a:spcAft>
              <a:buNone/>
              <a:defRPr sz="1600">
                <a:latin typeface="Montserrat ExtraBold"/>
                <a:ea typeface="Montserrat ExtraBold"/>
                <a:cs typeface="Montserrat ExtraBold"/>
                <a:sym typeface="Montserrat ExtraBold"/>
              </a:defRPr>
            </a:lvl6pPr>
            <a:lvl7pPr lvl="6" rtl="0">
              <a:spcBef>
                <a:spcPts val="1600"/>
              </a:spcBef>
              <a:spcAft>
                <a:spcPts val="0"/>
              </a:spcAft>
              <a:buNone/>
              <a:defRPr sz="1600">
                <a:latin typeface="Montserrat ExtraBold"/>
                <a:ea typeface="Montserrat ExtraBold"/>
                <a:cs typeface="Montserrat ExtraBold"/>
                <a:sym typeface="Montserrat ExtraBold"/>
              </a:defRPr>
            </a:lvl7pPr>
            <a:lvl8pPr lvl="7" rtl="0">
              <a:spcBef>
                <a:spcPts val="1600"/>
              </a:spcBef>
              <a:spcAft>
                <a:spcPts val="0"/>
              </a:spcAft>
              <a:buNone/>
              <a:defRPr sz="1600">
                <a:latin typeface="Montserrat ExtraBold"/>
                <a:ea typeface="Montserrat ExtraBold"/>
                <a:cs typeface="Montserrat ExtraBold"/>
                <a:sym typeface="Montserrat ExtraBold"/>
              </a:defRPr>
            </a:lvl8pPr>
            <a:lvl9pPr lvl="8" rtl="0">
              <a:spcBef>
                <a:spcPts val="1600"/>
              </a:spcBef>
              <a:spcAft>
                <a:spcPts val="1600"/>
              </a:spcAft>
              <a:buNone/>
              <a:defRPr sz="1600">
                <a:latin typeface="Montserrat ExtraBold"/>
                <a:ea typeface="Montserrat ExtraBold"/>
                <a:cs typeface="Montserrat ExtraBold"/>
                <a:sym typeface="Montserrat ExtraBold"/>
              </a:defRPr>
            </a:lvl9pPr>
          </a:lstStyle>
          <a:p>
            <a:r>
              <a:rPr lang="he-IL" dirty="0"/>
              <a:t>כותרת</a:t>
            </a:r>
            <a:endParaRPr dirty="0"/>
          </a:p>
        </p:txBody>
      </p:sp>
      <p:sp>
        <p:nvSpPr>
          <p:cNvPr id="53" name="Google Shape;53;p13"/>
          <p:cNvSpPr txBox="1">
            <a:spLocks noGrp="1"/>
          </p:cNvSpPr>
          <p:nvPr>
            <p:ph type="subTitle" idx="9" hasCustomPrompt="1"/>
          </p:nvPr>
        </p:nvSpPr>
        <p:spPr>
          <a:xfrm>
            <a:off x="729150" y="2360150"/>
            <a:ext cx="2452800" cy="572700"/>
          </a:xfrm>
          <a:prstGeom prst="rect">
            <a:avLst/>
          </a:prstGeom>
        </p:spPr>
        <p:txBody>
          <a:bodyPr spcFirstLastPara="1" wrap="square" lIns="91425" tIns="91425" rIns="91425" bIns="91425" anchor="t" anchorCtr="0">
            <a:noAutofit/>
          </a:bodyPr>
          <a:lstStyle>
            <a:lvl1pPr lvl="0" algn="r" rtl="1">
              <a:spcBef>
                <a:spcPts val="0"/>
              </a:spcBef>
              <a:spcAft>
                <a:spcPts val="0"/>
              </a:spcAft>
              <a:buSzPts val="1400"/>
              <a:buNone/>
              <a:defRPr sz="1400">
                <a:latin typeface="Calibri" panose="020F0502020204030204" pitchFamily="34" charset="0"/>
                <a:cs typeface="Calibri" panose="020F0502020204030204" pitchFamily="34" charset="0"/>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he-IL" dirty="0"/>
              <a:t>כותרת משנה</a:t>
            </a:r>
            <a:endParaRPr dirty="0"/>
          </a:p>
        </p:txBody>
      </p:sp>
      <p:sp>
        <p:nvSpPr>
          <p:cNvPr id="55" name="Google Shape;55;p13"/>
          <p:cNvSpPr txBox="1">
            <a:spLocks noGrp="1"/>
          </p:cNvSpPr>
          <p:nvPr>
            <p:ph type="subTitle" idx="14" hasCustomPrompt="1"/>
          </p:nvPr>
        </p:nvSpPr>
        <p:spPr>
          <a:xfrm>
            <a:off x="729150" y="3909450"/>
            <a:ext cx="2452800" cy="572700"/>
          </a:xfrm>
          <a:prstGeom prst="rect">
            <a:avLst/>
          </a:prstGeom>
        </p:spPr>
        <p:txBody>
          <a:bodyPr spcFirstLastPara="1" wrap="square" lIns="91425" tIns="91425" rIns="91425" bIns="91425" anchor="t" anchorCtr="0">
            <a:noAutofit/>
          </a:bodyPr>
          <a:lstStyle>
            <a:lvl1pPr lvl="0" algn="r" rtl="1">
              <a:spcBef>
                <a:spcPts val="0"/>
              </a:spcBef>
              <a:spcAft>
                <a:spcPts val="0"/>
              </a:spcAft>
              <a:buSzPts val="1400"/>
              <a:buNone/>
              <a:defRPr sz="1400">
                <a:latin typeface="Calibri" panose="020F0502020204030204" pitchFamily="34" charset="0"/>
                <a:cs typeface="Calibri" panose="020F0502020204030204" pitchFamily="34" charset="0"/>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he-IL" dirty="0"/>
              <a:t>כותרת משנה</a:t>
            </a:r>
            <a:endParaRPr dirty="0"/>
          </a:p>
        </p:txBody>
      </p:sp>
      <p:sp>
        <p:nvSpPr>
          <p:cNvPr id="43" name="Google Shape;43;p13"/>
          <p:cNvSpPr/>
          <p:nvPr/>
        </p:nvSpPr>
        <p:spPr>
          <a:xfrm>
            <a:off x="2364900" y="166550"/>
            <a:ext cx="6058800" cy="1234200"/>
          </a:xfrm>
          <a:prstGeom prst="rect">
            <a:avLst/>
          </a:prstGeom>
          <a:solidFill>
            <a:srgbClr val="FFB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3"/>
          <p:cNvSpPr txBox="1">
            <a:spLocks noGrp="1"/>
          </p:cNvSpPr>
          <p:nvPr>
            <p:ph type="title" hasCustomPrompt="1"/>
          </p:nvPr>
        </p:nvSpPr>
        <p:spPr>
          <a:xfrm>
            <a:off x="3490500" y="2132600"/>
            <a:ext cx="900000" cy="669000"/>
          </a:xfrm>
          <a:prstGeom prst="rect">
            <a:avLst/>
          </a:prstGeom>
        </p:spPr>
        <p:txBody>
          <a:bodyPr spcFirstLastPara="1" wrap="square" lIns="91425" tIns="91425" rIns="91425" bIns="91425" anchor="ctr" anchorCtr="0">
            <a:noAutofit/>
          </a:bodyPr>
          <a:lstStyle>
            <a:lvl1pPr lvl="0" algn="ctr" rtl="1">
              <a:spcBef>
                <a:spcPts val="0"/>
              </a:spcBef>
              <a:spcAft>
                <a:spcPts val="0"/>
              </a:spcAft>
              <a:buClr>
                <a:srgbClr val="000000"/>
              </a:buClr>
              <a:buSzPts val="3500"/>
              <a:buNone/>
              <a:defRPr sz="3500">
                <a:solidFill>
                  <a:srgbClr val="000000"/>
                </a:solidFill>
                <a:latin typeface="Calibri" panose="020F0502020204030204" pitchFamily="34" charset="0"/>
                <a:cs typeface="Calibri" panose="020F0502020204030204" pitchFamily="34" charset="0"/>
              </a:defRPr>
            </a:lvl1pPr>
            <a:lvl2pPr lvl="1" algn="ctr" rtl="0">
              <a:spcBef>
                <a:spcPts val="0"/>
              </a:spcBef>
              <a:spcAft>
                <a:spcPts val="0"/>
              </a:spcAft>
              <a:buClr>
                <a:srgbClr val="000000"/>
              </a:buClr>
              <a:buSzPts val="5000"/>
              <a:buNone/>
              <a:defRPr sz="5000">
                <a:solidFill>
                  <a:srgbClr val="000000"/>
                </a:solidFill>
              </a:defRPr>
            </a:lvl2pPr>
            <a:lvl3pPr lvl="2" algn="ctr" rtl="0">
              <a:spcBef>
                <a:spcPts val="0"/>
              </a:spcBef>
              <a:spcAft>
                <a:spcPts val="0"/>
              </a:spcAft>
              <a:buClr>
                <a:srgbClr val="000000"/>
              </a:buClr>
              <a:buSzPts val="5000"/>
              <a:buNone/>
              <a:defRPr sz="5000">
                <a:solidFill>
                  <a:srgbClr val="000000"/>
                </a:solidFill>
              </a:defRPr>
            </a:lvl3pPr>
            <a:lvl4pPr lvl="3" algn="ctr" rtl="0">
              <a:spcBef>
                <a:spcPts val="0"/>
              </a:spcBef>
              <a:spcAft>
                <a:spcPts val="0"/>
              </a:spcAft>
              <a:buClr>
                <a:srgbClr val="000000"/>
              </a:buClr>
              <a:buSzPts val="5000"/>
              <a:buNone/>
              <a:defRPr sz="5000">
                <a:solidFill>
                  <a:srgbClr val="000000"/>
                </a:solidFill>
              </a:defRPr>
            </a:lvl4pPr>
            <a:lvl5pPr lvl="4" algn="ctr" rtl="0">
              <a:spcBef>
                <a:spcPts val="0"/>
              </a:spcBef>
              <a:spcAft>
                <a:spcPts val="0"/>
              </a:spcAft>
              <a:buClr>
                <a:srgbClr val="000000"/>
              </a:buClr>
              <a:buSzPts val="5000"/>
              <a:buNone/>
              <a:defRPr sz="5000">
                <a:solidFill>
                  <a:srgbClr val="000000"/>
                </a:solidFill>
              </a:defRPr>
            </a:lvl5pPr>
            <a:lvl6pPr lvl="5" algn="ctr" rtl="0">
              <a:spcBef>
                <a:spcPts val="0"/>
              </a:spcBef>
              <a:spcAft>
                <a:spcPts val="0"/>
              </a:spcAft>
              <a:buClr>
                <a:srgbClr val="000000"/>
              </a:buClr>
              <a:buSzPts val="5000"/>
              <a:buNone/>
              <a:defRPr sz="5000">
                <a:solidFill>
                  <a:srgbClr val="000000"/>
                </a:solidFill>
              </a:defRPr>
            </a:lvl6pPr>
            <a:lvl7pPr lvl="6" algn="ctr" rtl="0">
              <a:spcBef>
                <a:spcPts val="0"/>
              </a:spcBef>
              <a:spcAft>
                <a:spcPts val="0"/>
              </a:spcAft>
              <a:buClr>
                <a:srgbClr val="000000"/>
              </a:buClr>
              <a:buSzPts val="5000"/>
              <a:buNone/>
              <a:defRPr sz="5000">
                <a:solidFill>
                  <a:srgbClr val="000000"/>
                </a:solidFill>
              </a:defRPr>
            </a:lvl7pPr>
            <a:lvl8pPr lvl="7" algn="ctr" rtl="0">
              <a:spcBef>
                <a:spcPts val="0"/>
              </a:spcBef>
              <a:spcAft>
                <a:spcPts val="0"/>
              </a:spcAft>
              <a:buClr>
                <a:srgbClr val="000000"/>
              </a:buClr>
              <a:buSzPts val="5000"/>
              <a:buNone/>
              <a:defRPr sz="5000">
                <a:solidFill>
                  <a:srgbClr val="000000"/>
                </a:solidFill>
              </a:defRPr>
            </a:lvl8pPr>
            <a:lvl9pPr lvl="8" algn="ctr" rtl="0">
              <a:spcBef>
                <a:spcPts val="0"/>
              </a:spcBef>
              <a:spcAft>
                <a:spcPts val="0"/>
              </a:spcAft>
              <a:buClr>
                <a:srgbClr val="000000"/>
              </a:buClr>
              <a:buSzPts val="5000"/>
              <a:buNone/>
              <a:defRPr sz="5000">
                <a:solidFill>
                  <a:srgbClr val="000000"/>
                </a:solidFill>
              </a:defRPr>
            </a:lvl9pPr>
          </a:lstStyle>
          <a:p>
            <a:r>
              <a:t>xx%</a:t>
            </a:r>
          </a:p>
        </p:txBody>
      </p:sp>
      <p:sp>
        <p:nvSpPr>
          <p:cNvPr id="46" name="Google Shape;46;p13"/>
          <p:cNvSpPr txBox="1">
            <a:spLocks noGrp="1"/>
          </p:cNvSpPr>
          <p:nvPr>
            <p:ph type="title" idx="2" hasCustomPrompt="1"/>
          </p:nvPr>
        </p:nvSpPr>
        <p:spPr>
          <a:xfrm>
            <a:off x="3490500" y="3669100"/>
            <a:ext cx="900000" cy="669000"/>
          </a:xfrm>
          <a:prstGeom prst="rect">
            <a:avLst/>
          </a:prstGeom>
        </p:spPr>
        <p:txBody>
          <a:bodyPr spcFirstLastPara="1" wrap="square" lIns="91425" tIns="91425" rIns="91425" bIns="91425" anchor="ctr" anchorCtr="0">
            <a:noAutofit/>
          </a:bodyPr>
          <a:lstStyle>
            <a:lvl1pPr lvl="0" algn="ctr" rtl="1">
              <a:spcBef>
                <a:spcPts val="0"/>
              </a:spcBef>
              <a:spcAft>
                <a:spcPts val="0"/>
              </a:spcAft>
              <a:buClr>
                <a:srgbClr val="000000"/>
              </a:buClr>
              <a:buSzPts val="3500"/>
              <a:buNone/>
              <a:defRPr sz="3500">
                <a:solidFill>
                  <a:srgbClr val="000000"/>
                </a:solidFill>
                <a:latin typeface="Calibri" panose="020F0502020204030204" pitchFamily="34" charset="0"/>
                <a:cs typeface="Calibri" panose="020F0502020204030204" pitchFamily="34" charset="0"/>
              </a:defRPr>
            </a:lvl1pPr>
            <a:lvl2pPr lvl="1" algn="ctr" rtl="0">
              <a:spcBef>
                <a:spcPts val="0"/>
              </a:spcBef>
              <a:spcAft>
                <a:spcPts val="0"/>
              </a:spcAft>
              <a:buClr>
                <a:srgbClr val="000000"/>
              </a:buClr>
              <a:buSzPts val="5000"/>
              <a:buNone/>
              <a:defRPr sz="5000">
                <a:solidFill>
                  <a:srgbClr val="000000"/>
                </a:solidFill>
              </a:defRPr>
            </a:lvl2pPr>
            <a:lvl3pPr lvl="2" algn="ctr" rtl="0">
              <a:spcBef>
                <a:spcPts val="0"/>
              </a:spcBef>
              <a:spcAft>
                <a:spcPts val="0"/>
              </a:spcAft>
              <a:buClr>
                <a:srgbClr val="000000"/>
              </a:buClr>
              <a:buSzPts val="5000"/>
              <a:buNone/>
              <a:defRPr sz="5000">
                <a:solidFill>
                  <a:srgbClr val="000000"/>
                </a:solidFill>
              </a:defRPr>
            </a:lvl3pPr>
            <a:lvl4pPr lvl="3" algn="ctr" rtl="0">
              <a:spcBef>
                <a:spcPts val="0"/>
              </a:spcBef>
              <a:spcAft>
                <a:spcPts val="0"/>
              </a:spcAft>
              <a:buClr>
                <a:srgbClr val="000000"/>
              </a:buClr>
              <a:buSzPts val="5000"/>
              <a:buNone/>
              <a:defRPr sz="5000">
                <a:solidFill>
                  <a:srgbClr val="000000"/>
                </a:solidFill>
              </a:defRPr>
            </a:lvl4pPr>
            <a:lvl5pPr lvl="4" algn="ctr" rtl="0">
              <a:spcBef>
                <a:spcPts val="0"/>
              </a:spcBef>
              <a:spcAft>
                <a:spcPts val="0"/>
              </a:spcAft>
              <a:buClr>
                <a:srgbClr val="000000"/>
              </a:buClr>
              <a:buSzPts val="5000"/>
              <a:buNone/>
              <a:defRPr sz="5000">
                <a:solidFill>
                  <a:srgbClr val="000000"/>
                </a:solidFill>
              </a:defRPr>
            </a:lvl5pPr>
            <a:lvl6pPr lvl="5" algn="ctr" rtl="0">
              <a:spcBef>
                <a:spcPts val="0"/>
              </a:spcBef>
              <a:spcAft>
                <a:spcPts val="0"/>
              </a:spcAft>
              <a:buClr>
                <a:srgbClr val="000000"/>
              </a:buClr>
              <a:buSzPts val="5000"/>
              <a:buNone/>
              <a:defRPr sz="5000">
                <a:solidFill>
                  <a:srgbClr val="000000"/>
                </a:solidFill>
              </a:defRPr>
            </a:lvl6pPr>
            <a:lvl7pPr lvl="6" algn="ctr" rtl="0">
              <a:spcBef>
                <a:spcPts val="0"/>
              </a:spcBef>
              <a:spcAft>
                <a:spcPts val="0"/>
              </a:spcAft>
              <a:buClr>
                <a:srgbClr val="000000"/>
              </a:buClr>
              <a:buSzPts val="5000"/>
              <a:buNone/>
              <a:defRPr sz="5000">
                <a:solidFill>
                  <a:srgbClr val="000000"/>
                </a:solidFill>
              </a:defRPr>
            </a:lvl7pPr>
            <a:lvl8pPr lvl="7" algn="ctr" rtl="0">
              <a:spcBef>
                <a:spcPts val="0"/>
              </a:spcBef>
              <a:spcAft>
                <a:spcPts val="0"/>
              </a:spcAft>
              <a:buClr>
                <a:srgbClr val="000000"/>
              </a:buClr>
              <a:buSzPts val="5000"/>
              <a:buNone/>
              <a:defRPr sz="5000">
                <a:solidFill>
                  <a:srgbClr val="000000"/>
                </a:solidFill>
              </a:defRPr>
            </a:lvl8pPr>
            <a:lvl9pPr lvl="8" algn="ctr" rtl="0">
              <a:spcBef>
                <a:spcPts val="0"/>
              </a:spcBef>
              <a:spcAft>
                <a:spcPts val="0"/>
              </a:spcAft>
              <a:buClr>
                <a:srgbClr val="000000"/>
              </a:buClr>
              <a:buSzPts val="5000"/>
              <a:buNone/>
              <a:defRPr sz="5000">
                <a:solidFill>
                  <a:srgbClr val="000000"/>
                </a:solidFill>
              </a:defRPr>
            </a:lvl9pPr>
          </a:lstStyle>
          <a:p>
            <a:r>
              <a:t>xx%</a:t>
            </a:r>
          </a:p>
        </p:txBody>
      </p:sp>
      <p:sp>
        <p:nvSpPr>
          <p:cNvPr id="48" name="Google Shape;48;p13"/>
          <p:cNvSpPr txBox="1">
            <a:spLocks noGrp="1"/>
          </p:cNvSpPr>
          <p:nvPr>
            <p:ph type="title" idx="4" hasCustomPrompt="1"/>
          </p:nvPr>
        </p:nvSpPr>
        <p:spPr>
          <a:xfrm>
            <a:off x="7523775" y="2132600"/>
            <a:ext cx="900000" cy="669000"/>
          </a:xfrm>
          <a:prstGeom prst="rect">
            <a:avLst/>
          </a:prstGeom>
        </p:spPr>
        <p:txBody>
          <a:bodyPr spcFirstLastPara="1" wrap="square" lIns="91425" tIns="91425" rIns="91425" bIns="91425" anchor="ctr" anchorCtr="0">
            <a:noAutofit/>
          </a:bodyPr>
          <a:lstStyle>
            <a:lvl1pPr lvl="0" algn="ctr" rtl="1">
              <a:spcBef>
                <a:spcPts val="0"/>
              </a:spcBef>
              <a:spcAft>
                <a:spcPts val="0"/>
              </a:spcAft>
              <a:buClr>
                <a:srgbClr val="000000"/>
              </a:buClr>
              <a:buSzPts val="3500"/>
              <a:buNone/>
              <a:defRPr sz="3500">
                <a:solidFill>
                  <a:srgbClr val="000000"/>
                </a:solidFill>
                <a:latin typeface="Calibri" panose="020F0502020204030204" pitchFamily="34" charset="0"/>
                <a:cs typeface="Calibri" panose="020F0502020204030204" pitchFamily="34" charset="0"/>
              </a:defRPr>
            </a:lvl1pPr>
            <a:lvl2pPr lvl="1" algn="ctr" rtl="0">
              <a:spcBef>
                <a:spcPts val="0"/>
              </a:spcBef>
              <a:spcAft>
                <a:spcPts val="0"/>
              </a:spcAft>
              <a:buClr>
                <a:srgbClr val="000000"/>
              </a:buClr>
              <a:buSzPts val="5000"/>
              <a:buNone/>
              <a:defRPr sz="5000">
                <a:solidFill>
                  <a:srgbClr val="000000"/>
                </a:solidFill>
              </a:defRPr>
            </a:lvl2pPr>
            <a:lvl3pPr lvl="2" algn="ctr" rtl="0">
              <a:spcBef>
                <a:spcPts val="0"/>
              </a:spcBef>
              <a:spcAft>
                <a:spcPts val="0"/>
              </a:spcAft>
              <a:buClr>
                <a:srgbClr val="000000"/>
              </a:buClr>
              <a:buSzPts val="5000"/>
              <a:buNone/>
              <a:defRPr sz="5000">
                <a:solidFill>
                  <a:srgbClr val="000000"/>
                </a:solidFill>
              </a:defRPr>
            </a:lvl3pPr>
            <a:lvl4pPr lvl="3" algn="ctr" rtl="0">
              <a:spcBef>
                <a:spcPts val="0"/>
              </a:spcBef>
              <a:spcAft>
                <a:spcPts val="0"/>
              </a:spcAft>
              <a:buClr>
                <a:srgbClr val="000000"/>
              </a:buClr>
              <a:buSzPts val="5000"/>
              <a:buNone/>
              <a:defRPr sz="5000">
                <a:solidFill>
                  <a:srgbClr val="000000"/>
                </a:solidFill>
              </a:defRPr>
            </a:lvl4pPr>
            <a:lvl5pPr lvl="4" algn="ctr" rtl="0">
              <a:spcBef>
                <a:spcPts val="0"/>
              </a:spcBef>
              <a:spcAft>
                <a:spcPts val="0"/>
              </a:spcAft>
              <a:buClr>
                <a:srgbClr val="000000"/>
              </a:buClr>
              <a:buSzPts val="5000"/>
              <a:buNone/>
              <a:defRPr sz="5000">
                <a:solidFill>
                  <a:srgbClr val="000000"/>
                </a:solidFill>
              </a:defRPr>
            </a:lvl5pPr>
            <a:lvl6pPr lvl="5" algn="ctr" rtl="0">
              <a:spcBef>
                <a:spcPts val="0"/>
              </a:spcBef>
              <a:spcAft>
                <a:spcPts val="0"/>
              </a:spcAft>
              <a:buClr>
                <a:srgbClr val="000000"/>
              </a:buClr>
              <a:buSzPts val="5000"/>
              <a:buNone/>
              <a:defRPr sz="5000">
                <a:solidFill>
                  <a:srgbClr val="000000"/>
                </a:solidFill>
              </a:defRPr>
            </a:lvl6pPr>
            <a:lvl7pPr lvl="6" algn="ctr" rtl="0">
              <a:spcBef>
                <a:spcPts val="0"/>
              </a:spcBef>
              <a:spcAft>
                <a:spcPts val="0"/>
              </a:spcAft>
              <a:buClr>
                <a:srgbClr val="000000"/>
              </a:buClr>
              <a:buSzPts val="5000"/>
              <a:buNone/>
              <a:defRPr sz="5000">
                <a:solidFill>
                  <a:srgbClr val="000000"/>
                </a:solidFill>
              </a:defRPr>
            </a:lvl7pPr>
            <a:lvl8pPr lvl="7" algn="ctr" rtl="0">
              <a:spcBef>
                <a:spcPts val="0"/>
              </a:spcBef>
              <a:spcAft>
                <a:spcPts val="0"/>
              </a:spcAft>
              <a:buClr>
                <a:srgbClr val="000000"/>
              </a:buClr>
              <a:buSzPts val="5000"/>
              <a:buNone/>
              <a:defRPr sz="5000">
                <a:solidFill>
                  <a:srgbClr val="000000"/>
                </a:solidFill>
              </a:defRPr>
            </a:lvl8pPr>
            <a:lvl9pPr lvl="8" algn="ctr" rtl="0">
              <a:spcBef>
                <a:spcPts val="0"/>
              </a:spcBef>
              <a:spcAft>
                <a:spcPts val="0"/>
              </a:spcAft>
              <a:buClr>
                <a:srgbClr val="000000"/>
              </a:buClr>
              <a:buSzPts val="5000"/>
              <a:buNone/>
              <a:defRPr sz="5000">
                <a:solidFill>
                  <a:srgbClr val="000000"/>
                </a:solidFill>
              </a:defRPr>
            </a:lvl9pPr>
          </a:lstStyle>
          <a:p>
            <a:r>
              <a:t>xx%</a:t>
            </a:r>
          </a:p>
        </p:txBody>
      </p:sp>
      <p:sp>
        <p:nvSpPr>
          <p:cNvPr id="49" name="Google Shape;49;p13"/>
          <p:cNvSpPr txBox="1">
            <a:spLocks noGrp="1"/>
          </p:cNvSpPr>
          <p:nvPr>
            <p:ph type="subTitle" idx="5" hasCustomPrompt="1"/>
          </p:nvPr>
        </p:nvSpPr>
        <p:spPr>
          <a:xfrm>
            <a:off x="4753125" y="2004350"/>
            <a:ext cx="2452500" cy="354900"/>
          </a:xfrm>
          <a:prstGeom prst="rect">
            <a:avLst/>
          </a:prstGeom>
        </p:spPr>
        <p:txBody>
          <a:bodyPr spcFirstLastPara="1" wrap="square" lIns="91425" tIns="91425" rIns="91425" bIns="91425" anchor="t" anchorCtr="0">
            <a:noAutofit/>
          </a:bodyPr>
          <a:lstStyle>
            <a:lvl1pPr lvl="0" algn="r" rtl="1">
              <a:spcBef>
                <a:spcPts val="0"/>
              </a:spcBef>
              <a:spcAft>
                <a:spcPts val="0"/>
              </a:spcAft>
              <a:buNone/>
              <a:defRPr sz="1600" b="1">
                <a:solidFill>
                  <a:schemeClr val="accent3"/>
                </a:solidFill>
                <a:latin typeface="Calibri" panose="020F0502020204030204" pitchFamily="34" charset="0"/>
                <a:ea typeface="Calibri" panose="020F0502020204030204" pitchFamily="34" charset="0"/>
                <a:cs typeface="Calibri" panose="020F0502020204030204" pitchFamily="34" charset="0"/>
                <a:sym typeface="Montserrat ExtraBold"/>
              </a:defRPr>
            </a:lvl1pPr>
            <a:lvl2pPr lvl="1" rtl="0">
              <a:spcBef>
                <a:spcPts val="1600"/>
              </a:spcBef>
              <a:spcAft>
                <a:spcPts val="0"/>
              </a:spcAft>
              <a:buNone/>
              <a:defRPr sz="1600">
                <a:latin typeface="Montserrat ExtraBold"/>
                <a:ea typeface="Montserrat ExtraBold"/>
                <a:cs typeface="Montserrat ExtraBold"/>
                <a:sym typeface="Montserrat ExtraBold"/>
              </a:defRPr>
            </a:lvl2pPr>
            <a:lvl3pPr lvl="2" rtl="0">
              <a:spcBef>
                <a:spcPts val="1600"/>
              </a:spcBef>
              <a:spcAft>
                <a:spcPts val="0"/>
              </a:spcAft>
              <a:buNone/>
              <a:defRPr sz="1600">
                <a:latin typeface="Montserrat ExtraBold"/>
                <a:ea typeface="Montserrat ExtraBold"/>
                <a:cs typeface="Montserrat ExtraBold"/>
                <a:sym typeface="Montserrat ExtraBold"/>
              </a:defRPr>
            </a:lvl3pPr>
            <a:lvl4pPr lvl="3" rtl="0">
              <a:spcBef>
                <a:spcPts val="1600"/>
              </a:spcBef>
              <a:spcAft>
                <a:spcPts val="0"/>
              </a:spcAft>
              <a:buNone/>
              <a:defRPr sz="1600">
                <a:latin typeface="Montserrat ExtraBold"/>
                <a:ea typeface="Montserrat ExtraBold"/>
                <a:cs typeface="Montserrat ExtraBold"/>
                <a:sym typeface="Montserrat ExtraBold"/>
              </a:defRPr>
            </a:lvl4pPr>
            <a:lvl5pPr lvl="4" rtl="0">
              <a:spcBef>
                <a:spcPts val="1600"/>
              </a:spcBef>
              <a:spcAft>
                <a:spcPts val="0"/>
              </a:spcAft>
              <a:buNone/>
              <a:defRPr sz="1600">
                <a:latin typeface="Montserrat ExtraBold"/>
                <a:ea typeface="Montserrat ExtraBold"/>
                <a:cs typeface="Montserrat ExtraBold"/>
                <a:sym typeface="Montserrat ExtraBold"/>
              </a:defRPr>
            </a:lvl5pPr>
            <a:lvl6pPr lvl="5" rtl="0">
              <a:spcBef>
                <a:spcPts val="1600"/>
              </a:spcBef>
              <a:spcAft>
                <a:spcPts val="0"/>
              </a:spcAft>
              <a:buNone/>
              <a:defRPr sz="1600">
                <a:latin typeface="Montserrat ExtraBold"/>
                <a:ea typeface="Montserrat ExtraBold"/>
                <a:cs typeface="Montserrat ExtraBold"/>
                <a:sym typeface="Montserrat ExtraBold"/>
              </a:defRPr>
            </a:lvl6pPr>
            <a:lvl7pPr lvl="6" rtl="0">
              <a:spcBef>
                <a:spcPts val="1600"/>
              </a:spcBef>
              <a:spcAft>
                <a:spcPts val="0"/>
              </a:spcAft>
              <a:buNone/>
              <a:defRPr sz="1600">
                <a:latin typeface="Montserrat ExtraBold"/>
                <a:ea typeface="Montserrat ExtraBold"/>
                <a:cs typeface="Montserrat ExtraBold"/>
                <a:sym typeface="Montserrat ExtraBold"/>
              </a:defRPr>
            </a:lvl7pPr>
            <a:lvl8pPr lvl="7" rtl="0">
              <a:spcBef>
                <a:spcPts val="1600"/>
              </a:spcBef>
              <a:spcAft>
                <a:spcPts val="0"/>
              </a:spcAft>
              <a:buNone/>
              <a:defRPr sz="1600">
                <a:latin typeface="Montserrat ExtraBold"/>
                <a:ea typeface="Montserrat ExtraBold"/>
                <a:cs typeface="Montserrat ExtraBold"/>
                <a:sym typeface="Montserrat ExtraBold"/>
              </a:defRPr>
            </a:lvl8pPr>
            <a:lvl9pPr lvl="8" rtl="0">
              <a:spcBef>
                <a:spcPts val="1600"/>
              </a:spcBef>
              <a:spcAft>
                <a:spcPts val="1600"/>
              </a:spcAft>
              <a:buNone/>
              <a:defRPr sz="1600">
                <a:latin typeface="Montserrat ExtraBold"/>
                <a:ea typeface="Montserrat ExtraBold"/>
                <a:cs typeface="Montserrat ExtraBold"/>
                <a:sym typeface="Montserrat ExtraBold"/>
              </a:defRPr>
            </a:lvl9pPr>
          </a:lstStyle>
          <a:p>
            <a:r>
              <a:rPr lang="he-IL" dirty="0"/>
              <a:t>כותרת</a:t>
            </a:r>
            <a:endParaRPr dirty="0"/>
          </a:p>
        </p:txBody>
      </p:sp>
      <p:sp>
        <p:nvSpPr>
          <p:cNvPr id="50" name="Google Shape;50;p13"/>
          <p:cNvSpPr txBox="1">
            <a:spLocks noGrp="1"/>
          </p:cNvSpPr>
          <p:nvPr>
            <p:ph type="title" idx="6" hasCustomPrompt="1"/>
          </p:nvPr>
        </p:nvSpPr>
        <p:spPr>
          <a:xfrm>
            <a:off x="7523775" y="3669100"/>
            <a:ext cx="900000" cy="669000"/>
          </a:xfrm>
          <a:prstGeom prst="rect">
            <a:avLst/>
          </a:prstGeom>
        </p:spPr>
        <p:txBody>
          <a:bodyPr spcFirstLastPara="1" wrap="square" lIns="91425" tIns="91425" rIns="91425" bIns="91425" anchor="ctr" anchorCtr="0">
            <a:noAutofit/>
          </a:bodyPr>
          <a:lstStyle>
            <a:lvl1pPr lvl="0" algn="ctr" rtl="1">
              <a:spcBef>
                <a:spcPts val="0"/>
              </a:spcBef>
              <a:spcAft>
                <a:spcPts val="0"/>
              </a:spcAft>
              <a:buClr>
                <a:srgbClr val="000000"/>
              </a:buClr>
              <a:buSzPts val="3500"/>
              <a:buNone/>
              <a:defRPr sz="3500">
                <a:solidFill>
                  <a:srgbClr val="000000"/>
                </a:solidFill>
                <a:latin typeface="Calibri" panose="020F0502020204030204" pitchFamily="34" charset="0"/>
                <a:cs typeface="Calibri" panose="020F0502020204030204" pitchFamily="34" charset="0"/>
              </a:defRPr>
            </a:lvl1pPr>
            <a:lvl2pPr lvl="1" algn="ctr" rtl="0">
              <a:spcBef>
                <a:spcPts val="0"/>
              </a:spcBef>
              <a:spcAft>
                <a:spcPts val="0"/>
              </a:spcAft>
              <a:buClr>
                <a:srgbClr val="000000"/>
              </a:buClr>
              <a:buSzPts val="5000"/>
              <a:buNone/>
              <a:defRPr sz="5000">
                <a:solidFill>
                  <a:srgbClr val="000000"/>
                </a:solidFill>
              </a:defRPr>
            </a:lvl2pPr>
            <a:lvl3pPr lvl="2" algn="ctr" rtl="0">
              <a:spcBef>
                <a:spcPts val="0"/>
              </a:spcBef>
              <a:spcAft>
                <a:spcPts val="0"/>
              </a:spcAft>
              <a:buClr>
                <a:srgbClr val="000000"/>
              </a:buClr>
              <a:buSzPts val="5000"/>
              <a:buNone/>
              <a:defRPr sz="5000">
                <a:solidFill>
                  <a:srgbClr val="000000"/>
                </a:solidFill>
              </a:defRPr>
            </a:lvl3pPr>
            <a:lvl4pPr lvl="3" algn="ctr" rtl="0">
              <a:spcBef>
                <a:spcPts val="0"/>
              </a:spcBef>
              <a:spcAft>
                <a:spcPts val="0"/>
              </a:spcAft>
              <a:buClr>
                <a:srgbClr val="000000"/>
              </a:buClr>
              <a:buSzPts val="5000"/>
              <a:buNone/>
              <a:defRPr sz="5000">
                <a:solidFill>
                  <a:srgbClr val="000000"/>
                </a:solidFill>
              </a:defRPr>
            </a:lvl4pPr>
            <a:lvl5pPr lvl="4" algn="ctr" rtl="0">
              <a:spcBef>
                <a:spcPts val="0"/>
              </a:spcBef>
              <a:spcAft>
                <a:spcPts val="0"/>
              </a:spcAft>
              <a:buClr>
                <a:srgbClr val="000000"/>
              </a:buClr>
              <a:buSzPts val="5000"/>
              <a:buNone/>
              <a:defRPr sz="5000">
                <a:solidFill>
                  <a:srgbClr val="000000"/>
                </a:solidFill>
              </a:defRPr>
            </a:lvl5pPr>
            <a:lvl6pPr lvl="5" algn="ctr" rtl="0">
              <a:spcBef>
                <a:spcPts val="0"/>
              </a:spcBef>
              <a:spcAft>
                <a:spcPts val="0"/>
              </a:spcAft>
              <a:buClr>
                <a:srgbClr val="000000"/>
              </a:buClr>
              <a:buSzPts val="5000"/>
              <a:buNone/>
              <a:defRPr sz="5000">
                <a:solidFill>
                  <a:srgbClr val="000000"/>
                </a:solidFill>
              </a:defRPr>
            </a:lvl6pPr>
            <a:lvl7pPr lvl="6" algn="ctr" rtl="0">
              <a:spcBef>
                <a:spcPts val="0"/>
              </a:spcBef>
              <a:spcAft>
                <a:spcPts val="0"/>
              </a:spcAft>
              <a:buClr>
                <a:srgbClr val="000000"/>
              </a:buClr>
              <a:buSzPts val="5000"/>
              <a:buNone/>
              <a:defRPr sz="5000">
                <a:solidFill>
                  <a:srgbClr val="000000"/>
                </a:solidFill>
              </a:defRPr>
            </a:lvl7pPr>
            <a:lvl8pPr lvl="7" algn="ctr" rtl="0">
              <a:spcBef>
                <a:spcPts val="0"/>
              </a:spcBef>
              <a:spcAft>
                <a:spcPts val="0"/>
              </a:spcAft>
              <a:buClr>
                <a:srgbClr val="000000"/>
              </a:buClr>
              <a:buSzPts val="5000"/>
              <a:buNone/>
              <a:defRPr sz="5000">
                <a:solidFill>
                  <a:srgbClr val="000000"/>
                </a:solidFill>
              </a:defRPr>
            </a:lvl8pPr>
            <a:lvl9pPr lvl="8" algn="ctr" rtl="0">
              <a:spcBef>
                <a:spcPts val="0"/>
              </a:spcBef>
              <a:spcAft>
                <a:spcPts val="0"/>
              </a:spcAft>
              <a:buClr>
                <a:srgbClr val="000000"/>
              </a:buClr>
              <a:buSzPts val="5000"/>
              <a:buNone/>
              <a:defRPr sz="5000">
                <a:solidFill>
                  <a:srgbClr val="000000"/>
                </a:solidFill>
              </a:defRPr>
            </a:lvl9pPr>
          </a:lstStyle>
          <a:p>
            <a:r>
              <a:t>xx%</a:t>
            </a:r>
          </a:p>
        </p:txBody>
      </p:sp>
      <p:sp>
        <p:nvSpPr>
          <p:cNvPr id="51" name="Google Shape;51;p13"/>
          <p:cNvSpPr txBox="1">
            <a:spLocks noGrp="1"/>
          </p:cNvSpPr>
          <p:nvPr>
            <p:ph type="subTitle" idx="7" hasCustomPrompt="1"/>
          </p:nvPr>
        </p:nvSpPr>
        <p:spPr>
          <a:xfrm>
            <a:off x="4753125" y="3516675"/>
            <a:ext cx="2452500" cy="354900"/>
          </a:xfrm>
          <a:prstGeom prst="rect">
            <a:avLst/>
          </a:prstGeom>
        </p:spPr>
        <p:txBody>
          <a:bodyPr spcFirstLastPara="1" wrap="square" lIns="91425" tIns="91425" rIns="91425" bIns="91425" anchor="t" anchorCtr="0">
            <a:noAutofit/>
          </a:bodyPr>
          <a:lstStyle>
            <a:lvl1pPr lvl="0" algn="r" rtl="1">
              <a:spcBef>
                <a:spcPts val="0"/>
              </a:spcBef>
              <a:spcAft>
                <a:spcPts val="0"/>
              </a:spcAft>
              <a:buNone/>
              <a:defRPr sz="1600" b="1">
                <a:solidFill>
                  <a:schemeClr val="accent3"/>
                </a:solidFill>
                <a:latin typeface="Calibri" panose="020F0502020204030204" pitchFamily="34" charset="0"/>
                <a:ea typeface="Calibri" panose="020F0502020204030204" pitchFamily="34" charset="0"/>
                <a:cs typeface="Calibri" panose="020F0502020204030204" pitchFamily="34" charset="0"/>
                <a:sym typeface="Montserrat ExtraBold"/>
              </a:defRPr>
            </a:lvl1pPr>
            <a:lvl2pPr lvl="1" rtl="0">
              <a:spcBef>
                <a:spcPts val="1600"/>
              </a:spcBef>
              <a:spcAft>
                <a:spcPts val="0"/>
              </a:spcAft>
              <a:buNone/>
              <a:defRPr sz="1600">
                <a:latin typeface="Montserrat ExtraBold"/>
                <a:ea typeface="Montserrat ExtraBold"/>
                <a:cs typeface="Montserrat ExtraBold"/>
                <a:sym typeface="Montserrat ExtraBold"/>
              </a:defRPr>
            </a:lvl2pPr>
            <a:lvl3pPr lvl="2" rtl="0">
              <a:spcBef>
                <a:spcPts val="1600"/>
              </a:spcBef>
              <a:spcAft>
                <a:spcPts val="0"/>
              </a:spcAft>
              <a:buNone/>
              <a:defRPr sz="1600">
                <a:latin typeface="Montserrat ExtraBold"/>
                <a:ea typeface="Montserrat ExtraBold"/>
                <a:cs typeface="Montserrat ExtraBold"/>
                <a:sym typeface="Montserrat ExtraBold"/>
              </a:defRPr>
            </a:lvl3pPr>
            <a:lvl4pPr lvl="3" rtl="0">
              <a:spcBef>
                <a:spcPts val="1600"/>
              </a:spcBef>
              <a:spcAft>
                <a:spcPts val="0"/>
              </a:spcAft>
              <a:buNone/>
              <a:defRPr sz="1600">
                <a:latin typeface="Montserrat ExtraBold"/>
                <a:ea typeface="Montserrat ExtraBold"/>
                <a:cs typeface="Montserrat ExtraBold"/>
                <a:sym typeface="Montserrat ExtraBold"/>
              </a:defRPr>
            </a:lvl4pPr>
            <a:lvl5pPr lvl="4" rtl="0">
              <a:spcBef>
                <a:spcPts val="1600"/>
              </a:spcBef>
              <a:spcAft>
                <a:spcPts val="0"/>
              </a:spcAft>
              <a:buNone/>
              <a:defRPr sz="1600">
                <a:latin typeface="Montserrat ExtraBold"/>
                <a:ea typeface="Montserrat ExtraBold"/>
                <a:cs typeface="Montserrat ExtraBold"/>
                <a:sym typeface="Montserrat ExtraBold"/>
              </a:defRPr>
            </a:lvl5pPr>
            <a:lvl6pPr lvl="5" rtl="0">
              <a:spcBef>
                <a:spcPts val="1600"/>
              </a:spcBef>
              <a:spcAft>
                <a:spcPts val="0"/>
              </a:spcAft>
              <a:buNone/>
              <a:defRPr sz="1600">
                <a:latin typeface="Montserrat ExtraBold"/>
                <a:ea typeface="Montserrat ExtraBold"/>
                <a:cs typeface="Montserrat ExtraBold"/>
                <a:sym typeface="Montserrat ExtraBold"/>
              </a:defRPr>
            </a:lvl6pPr>
            <a:lvl7pPr lvl="6" rtl="0">
              <a:spcBef>
                <a:spcPts val="1600"/>
              </a:spcBef>
              <a:spcAft>
                <a:spcPts val="0"/>
              </a:spcAft>
              <a:buNone/>
              <a:defRPr sz="1600">
                <a:latin typeface="Montserrat ExtraBold"/>
                <a:ea typeface="Montserrat ExtraBold"/>
                <a:cs typeface="Montserrat ExtraBold"/>
                <a:sym typeface="Montserrat ExtraBold"/>
              </a:defRPr>
            </a:lvl7pPr>
            <a:lvl8pPr lvl="7" rtl="0">
              <a:spcBef>
                <a:spcPts val="1600"/>
              </a:spcBef>
              <a:spcAft>
                <a:spcPts val="0"/>
              </a:spcAft>
              <a:buNone/>
              <a:defRPr sz="1600">
                <a:latin typeface="Montserrat ExtraBold"/>
                <a:ea typeface="Montserrat ExtraBold"/>
                <a:cs typeface="Montserrat ExtraBold"/>
                <a:sym typeface="Montserrat ExtraBold"/>
              </a:defRPr>
            </a:lvl8pPr>
            <a:lvl9pPr lvl="8" rtl="0">
              <a:spcBef>
                <a:spcPts val="1600"/>
              </a:spcBef>
              <a:spcAft>
                <a:spcPts val="1600"/>
              </a:spcAft>
              <a:buNone/>
              <a:defRPr sz="1600">
                <a:latin typeface="Montserrat ExtraBold"/>
                <a:ea typeface="Montserrat ExtraBold"/>
                <a:cs typeface="Montserrat ExtraBold"/>
                <a:sym typeface="Montserrat ExtraBold"/>
              </a:defRPr>
            </a:lvl9pPr>
          </a:lstStyle>
          <a:p>
            <a:r>
              <a:rPr lang="he-IL" dirty="0"/>
              <a:t>כותרת</a:t>
            </a:r>
            <a:endParaRPr dirty="0"/>
          </a:p>
        </p:txBody>
      </p:sp>
      <p:sp>
        <p:nvSpPr>
          <p:cNvPr id="52" name="Google Shape;52;p13"/>
          <p:cNvSpPr txBox="1">
            <a:spLocks noGrp="1"/>
          </p:cNvSpPr>
          <p:nvPr>
            <p:ph type="title" idx="8" hasCustomPrompt="1"/>
          </p:nvPr>
        </p:nvSpPr>
        <p:spPr>
          <a:xfrm>
            <a:off x="2879590" y="455050"/>
            <a:ext cx="5491200" cy="572700"/>
          </a:xfrm>
          <a:prstGeom prst="rect">
            <a:avLst/>
          </a:prstGeom>
        </p:spPr>
        <p:txBody>
          <a:bodyPr spcFirstLastPara="1" wrap="square" lIns="91425" tIns="91425" rIns="91425" bIns="91425" anchor="t" anchorCtr="0">
            <a:noAutofit/>
          </a:bodyPr>
          <a:lstStyle>
            <a:lvl1pPr lvl="0" algn="r" rtl="1">
              <a:spcBef>
                <a:spcPts val="0"/>
              </a:spcBef>
              <a:spcAft>
                <a:spcPts val="0"/>
              </a:spcAft>
              <a:buSzPts val="2400"/>
              <a:buNone/>
              <a:defRPr sz="3200" b="1">
                <a:solidFill>
                  <a:srgbClr val="FFFFFF"/>
                </a:solidFill>
                <a:latin typeface="Calibri" panose="020F0502020204030204" pitchFamily="34" charset="0"/>
                <a:cs typeface="Calibri" panose="020F0502020204030204" pitchFamily="34" charset="0"/>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he-IL" dirty="0"/>
              <a:t>כותרת ראשית</a:t>
            </a:r>
            <a:endParaRPr dirty="0"/>
          </a:p>
        </p:txBody>
      </p:sp>
      <p:sp>
        <p:nvSpPr>
          <p:cNvPr id="54" name="Google Shape;54;p13"/>
          <p:cNvSpPr txBox="1">
            <a:spLocks noGrp="1"/>
          </p:cNvSpPr>
          <p:nvPr>
            <p:ph type="subTitle" idx="13" hasCustomPrompt="1"/>
          </p:nvPr>
        </p:nvSpPr>
        <p:spPr>
          <a:xfrm>
            <a:off x="4752975" y="2360150"/>
            <a:ext cx="2452800" cy="572700"/>
          </a:xfrm>
          <a:prstGeom prst="rect">
            <a:avLst/>
          </a:prstGeom>
        </p:spPr>
        <p:txBody>
          <a:bodyPr spcFirstLastPara="1" wrap="square" lIns="91425" tIns="91425" rIns="91425" bIns="91425" anchor="t" anchorCtr="0">
            <a:noAutofit/>
          </a:bodyPr>
          <a:lstStyle>
            <a:lvl1pPr lvl="0" algn="r" rtl="1">
              <a:spcBef>
                <a:spcPts val="0"/>
              </a:spcBef>
              <a:spcAft>
                <a:spcPts val="0"/>
              </a:spcAft>
              <a:buSzPts val="1400"/>
              <a:buNone/>
              <a:defRPr sz="1400">
                <a:latin typeface="Calibri" panose="020F0502020204030204" pitchFamily="34" charset="0"/>
                <a:cs typeface="Calibri" panose="020F0502020204030204" pitchFamily="34" charset="0"/>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he-IL" dirty="0"/>
              <a:t>כותרת משנה</a:t>
            </a:r>
            <a:endParaRPr dirty="0"/>
          </a:p>
        </p:txBody>
      </p:sp>
      <p:sp>
        <p:nvSpPr>
          <p:cNvPr id="56" name="Google Shape;56;p13"/>
          <p:cNvSpPr txBox="1">
            <a:spLocks noGrp="1"/>
          </p:cNvSpPr>
          <p:nvPr>
            <p:ph type="subTitle" idx="15" hasCustomPrompt="1"/>
          </p:nvPr>
        </p:nvSpPr>
        <p:spPr>
          <a:xfrm>
            <a:off x="4752975" y="3909450"/>
            <a:ext cx="2452800" cy="572700"/>
          </a:xfrm>
          <a:prstGeom prst="rect">
            <a:avLst/>
          </a:prstGeom>
        </p:spPr>
        <p:txBody>
          <a:bodyPr spcFirstLastPara="1" wrap="square" lIns="91425" tIns="91425" rIns="91425" bIns="91425" anchor="t" anchorCtr="0">
            <a:noAutofit/>
          </a:bodyPr>
          <a:lstStyle>
            <a:lvl1pPr lvl="0" algn="r" rtl="1">
              <a:spcBef>
                <a:spcPts val="0"/>
              </a:spcBef>
              <a:spcAft>
                <a:spcPts val="0"/>
              </a:spcAft>
              <a:buSzPts val="1400"/>
              <a:buNone/>
              <a:defRPr sz="1400">
                <a:latin typeface="Calibri" panose="020F0502020204030204" pitchFamily="34" charset="0"/>
                <a:cs typeface="Calibri" panose="020F0502020204030204" pitchFamily="34" charset="0"/>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he-IL" dirty="0"/>
              <a:t>כותרת משנה</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CUSTOM_11">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720000" y="768600"/>
            <a:ext cx="3690000" cy="9270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
        <p:nvSpPr>
          <p:cNvPr id="126" name="Google Shape;126;p24"/>
          <p:cNvSpPr txBox="1">
            <a:spLocks noGrp="1"/>
          </p:cNvSpPr>
          <p:nvPr>
            <p:ph type="subTitle" idx="1"/>
          </p:nvPr>
        </p:nvSpPr>
        <p:spPr>
          <a:xfrm>
            <a:off x="720000" y="1729225"/>
            <a:ext cx="3690000" cy="36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600"/>
              <a:buFont typeface="Open Sans"/>
              <a:buNone/>
              <a:defRPr sz="1600">
                <a:solidFill>
                  <a:srgbClr val="FFFFFF"/>
                </a:solidFill>
                <a:highlight>
                  <a:srgbClr val="FFB200"/>
                </a:highlight>
                <a:latin typeface="Open Sans"/>
                <a:ea typeface="Open Sans"/>
                <a:cs typeface="Open Sans"/>
                <a:sym typeface="Open Sans"/>
              </a:defRPr>
            </a:lvl1pPr>
            <a:lvl2pPr lvl="1" rtl="0">
              <a:lnSpc>
                <a:spcPct val="100000"/>
              </a:lnSpc>
              <a:spcBef>
                <a:spcPts val="0"/>
              </a:spcBef>
              <a:spcAft>
                <a:spcPts val="0"/>
              </a:spcAft>
              <a:buClr>
                <a:srgbClr val="000000"/>
              </a:buClr>
              <a:buSzPts val="1600"/>
              <a:buNone/>
              <a:defRPr sz="1600">
                <a:solidFill>
                  <a:srgbClr val="000000"/>
                </a:solidFill>
              </a:defRPr>
            </a:lvl2pPr>
            <a:lvl3pPr lvl="2" rtl="0">
              <a:lnSpc>
                <a:spcPct val="100000"/>
              </a:lnSpc>
              <a:spcBef>
                <a:spcPts val="0"/>
              </a:spcBef>
              <a:spcAft>
                <a:spcPts val="0"/>
              </a:spcAft>
              <a:buClr>
                <a:srgbClr val="000000"/>
              </a:buClr>
              <a:buSzPts val="1600"/>
              <a:buNone/>
              <a:defRPr sz="1600">
                <a:solidFill>
                  <a:srgbClr val="000000"/>
                </a:solidFill>
              </a:defRPr>
            </a:lvl3pPr>
            <a:lvl4pPr lvl="3" rtl="0">
              <a:lnSpc>
                <a:spcPct val="100000"/>
              </a:lnSpc>
              <a:spcBef>
                <a:spcPts val="0"/>
              </a:spcBef>
              <a:spcAft>
                <a:spcPts val="0"/>
              </a:spcAft>
              <a:buClr>
                <a:srgbClr val="000000"/>
              </a:buClr>
              <a:buSzPts val="1600"/>
              <a:buNone/>
              <a:defRPr sz="1600">
                <a:solidFill>
                  <a:srgbClr val="000000"/>
                </a:solidFill>
              </a:defRPr>
            </a:lvl4pPr>
            <a:lvl5pPr lvl="4" rtl="0">
              <a:lnSpc>
                <a:spcPct val="100000"/>
              </a:lnSpc>
              <a:spcBef>
                <a:spcPts val="0"/>
              </a:spcBef>
              <a:spcAft>
                <a:spcPts val="0"/>
              </a:spcAft>
              <a:buClr>
                <a:srgbClr val="000000"/>
              </a:buClr>
              <a:buSzPts val="1600"/>
              <a:buNone/>
              <a:defRPr sz="1600">
                <a:solidFill>
                  <a:srgbClr val="000000"/>
                </a:solidFill>
              </a:defRPr>
            </a:lvl5pPr>
            <a:lvl6pPr lvl="5" rtl="0">
              <a:lnSpc>
                <a:spcPct val="100000"/>
              </a:lnSpc>
              <a:spcBef>
                <a:spcPts val="0"/>
              </a:spcBef>
              <a:spcAft>
                <a:spcPts val="0"/>
              </a:spcAft>
              <a:buClr>
                <a:srgbClr val="000000"/>
              </a:buClr>
              <a:buSzPts val="1600"/>
              <a:buNone/>
              <a:defRPr sz="1600">
                <a:solidFill>
                  <a:srgbClr val="000000"/>
                </a:solidFill>
              </a:defRPr>
            </a:lvl6pPr>
            <a:lvl7pPr lvl="6" rtl="0">
              <a:lnSpc>
                <a:spcPct val="100000"/>
              </a:lnSpc>
              <a:spcBef>
                <a:spcPts val="0"/>
              </a:spcBef>
              <a:spcAft>
                <a:spcPts val="0"/>
              </a:spcAft>
              <a:buClr>
                <a:srgbClr val="000000"/>
              </a:buClr>
              <a:buSzPts val="1600"/>
              <a:buNone/>
              <a:defRPr sz="1600">
                <a:solidFill>
                  <a:srgbClr val="000000"/>
                </a:solidFill>
              </a:defRPr>
            </a:lvl7pPr>
            <a:lvl8pPr lvl="7" rtl="0">
              <a:lnSpc>
                <a:spcPct val="100000"/>
              </a:lnSpc>
              <a:spcBef>
                <a:spcPts val="0"/>
              </a:spcBef>
              <a:spcAft>
                <a:spcPts val="0"/>
              </a:spcAft>
              <a:buClr>
                <a:srgbClr val="000000"/>
              </a:buClr>
              <a:buSzPts val="1600"/>
              <a:buNone/>
              <a:defRPr sz="1600">
                <a:solidFill>
                  <a:srgbClr val="000000"/>
                </a:solidFill>
              </a:defRPr>
            </a:lvl8pPr>
            <a:lvl9pPr lvl="8" rtl="0">
              <a:lnSpc>
                <a:spcPct val="100000"/>
              </a:lnSpc>
              <a:spcBef>
                <a:spcPts val="0"/>
              </a:spcBef>
              <a:spcAft>
                <a:spcPts val="0"/>
              </a:spcAft>
              <a:buClr>
                <a:srgbClr val="000000"/>
              </a:buClr>
              <a:buSzPts val="1600"/>
              <a:buNone/>
              <a:defRPr sz="1600">
                <a:solidFill>
                  <a:srgbClr val="000000"/>
                </a:solidFill>
              </a:defRPr>
            </a:lvl9pPr>
          </a:lstStyle>
          <a:p>
            <a:endParaRPr/>
          </a:p>
        </p:txBody>
      </p:sp>
      <p:sp>
        <p:nvSpPr>
          <p:cNvPr id="128" name="Google Shape;128;p24"/>
          <p:cNvSpPr txBox="1">
            <a:spLocks noGrp="1"/>
          </p:cNvSpPr>
          <p:nvPr>
            <p:ph type="subTitle" idx="2"/>
          </p:nvPr>
        </p:nvSpPr>
        <p:spPr>
          <a:xfrm>
            <a:off x="735125" y="2153800"/>
            <a:ext cx="3690000" cy="81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ext">
  <p:cSld name="CUSTOM_12">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622617" y="981805"/>
            <a:ext cx="2958900" cy="12759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5000"/>
              <a:buNone/>
              <a:defRPr>
                <a:solidFill>
                  <a:schemeClr val="lt2"/>
                </a:solidFill>
              </a:defRPr>
            </a:lvl1pPr>
            <a:lvl2pPr lvl="1">
              <a:spcBef>
                <a:spcPts val="0"/>
              </a:spcBef>
              <a:spcAft>
                <a:spcPts val="0"/>
              </a:spcAft>
              <a:buSzPts val="7000"/>
              <a:buNone/>
              <a:defRPr sz="7000">
                <a:latin typeface="Open Sans"/>
                <a:ea typeface="Open Sans"/>
                <a:cs typeface="Open Sans"/>
                <a:sym typeface="Open Sans"/>
              </a:defRPr>
            </a:lvl2pPr>
            <a:lvl3pPr lvl="2">
              <a:spcBef>
                <a:spcPts val="0"/>
              </a:spcBef>
              <a:spcAft>
                <a:spcPts val="0"/>
              </a:spcAft>
              <a:buSzPts val="7000"/>
              <a:buNone/>
              <a:defRPr sz="7000">
                <a:latin typeface="Open Sans"/>
                <a:ea typeface="Open Sans"/>
                <a:cs typeface="Open Sans"/>
                <a:sym typeface="Open Sans"/>
              </a:defRPr>
            </a:lvl3pPr>
            <a:lvl4pPr lvl="3">
              <a:spcBef>
                <a:spcPts val="0"/>
              </a:spcBef>
              <a:spcAft>
                <a:spcPts val="0"/>
              </a:spcAft>
              <a:buSzPts val="7000"/>
              <a:buNone/>
              <a:defRPr sz="7000">
                <a:latin typeface="Open Sans"/>
                <a:ea typeface="Open Sans"/>
                <a:cs typeface="Open Sans"/>
                <a:sym typeface="Open Sans"/>
              </a:defRPr>
            </a:lvl4pPr>
            <a:lvl5pPr lvl="4">
              <a:spcBef>
                <a:spcPts val="0"/>
              </a:spcBef>
              <a:spcAft>
                <a:spcPts val="0"/>
              </a:spcAft>
              <a:buSzPts val="7000"/>
              <a:buNone/>
              <a:defRPr sz="7000">
                <a:latin typeface="Open Sans"/>
                <a:ea typeface="Open Sans"/>
                <a:cs typeface="Open Sans"/>
                <a:sym typeface="Open Sans"/>
              </a:defRPr>
            </a:lvl5pPr>
            <a:lvl6pPr lvl="5">
              <a:spcBef>
                <a:spcPts val="0"/>
              </a:spcBef>
              <a:spcAft>
                <a:spcPts val="0"/>
              </a:spcAft>
              <a:buSzPts val="7000"/>
              <a:buNone/>
              <a:defRPr sz="7000">
                <a:latin typeface="Open Sans"/>
                <a:ea typeface="Open Sans"/>
                <a:cs typeface="Open Sans"/>
                <a:sym typeface="Open Sans"/>
              </a:defRPr>
            </a:lvl6pPr>
            <a:lvl7pPr lvl="6">
              <a:spcBef>
                <a:spcPts val="0"/>
              </a:spcBef>
              <a:spcAft>
                <a:spcPts val="0"/>
              </a:spcAft>
              <a:buSzPts val="7000"/>
              <a:buNone/>
              <a:defRPr sz="7000">
                <a:latin typeface="Open Sans"/>
                <a:ea typeface="Open Sans"/>
                <a:cs typeface="Open Sans"/>
                <a:sym typeface="Open Sans"/>
              </a:defRPr>
            </a:lvl7pPr>
            <a:lvl8pPr lvl="7">
              <a:spcBef>
                <a:spcPts val="0"/>
              </a:spcBef>
              <a:spcAft>
                <a:spcPts val="0"/>
              </a:spcAft>
              <a:buSzPts val="7000"/>
              <a:buNone/>
              <a:defRPr sz="7000">
                <a:latin typeface="Open Sans"/>
                <a:ea typeface="Open Sans"/>
                <a:cs typeface="Open Sans"/>
                <a:sym typeface="Open Sans"/>
              </a:defRPr>
            </a:lvl8pPr>
            <a:lvl9pPr lvl="8">
              <a:spcBef>
                <a:spcPts val="0"/>
              </a:spcBef>
              <a:spcAft>
                <a:spcPts val="0"/>
              </a:spcAft>
              <a:buSzPts val="7000"/>
              <a:buNone/>
              <a:defRPr sz="7000">
                <a:latin typeface="Open Sans"/>
                <a:ea typeface="Open Sans"/>
                <a:cs typeface="Open Sans"/>
                <a:sym typeface="Open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400"/>
              <a:buFont typeface="Montserrat Black"/>
              <a:buNone/>
              <a:defRPr sz="2400">
                <a:solidFill>
                  <a:schemeClr val="dk1"/>
                </a:solidFill>
                <a:latin typeface="Montserrat Black"/>
                <a:ea typeface="Montserrat Black"/>
                <a:cs typeface="Montserrat Black"/>
                <a:sym typeface="Montserrat Black"/>
              </a:defRPr>
            </a:lvl2pPr>
            <a:lvl3pPr lvl="2">
              <a:spcBef>
                <a:spcPts val="0"/>
              </a:spcBef>
              <a:spcAft>
                <a:spcPts val="0"/>
              </a:spcAft>
              <a:buClr>
                <a:schemeClr val="dk1"/>
              </a:buClr>
              <a:buSzPts val="2400"/>
              <a:buFont typeface="Montserrat Black"/>
              <a:buNone/>
              <a:defRPr sz="2400">
                <a:solidFill>
                  <a:schemeClr val="dk1"/>
                </a:solidFill>
                <a:latin typeface="Montserrat Black"/>
                <a:ea typeface="Montserrat Black"/>
                <a:cs typeface="Montserrat Black"/>
                <a:sym typeface="Montserrat Black"/>
              </a:defRPr>
            </a:lvl3pPr>
            <a:lvl4pPr lvl="3">
              <a:spcBef>
                <a:spcPts val="0"/>
              </a:spcBef>
              <a:spcAft>
                <a:spcPts val="0"/>
              </a:spcAft>
              <a:buClr>
                <a:schemeClr val="dk1"/>
              </a:buClr>
              <a:buSzPts val="2400"/>
              <a:buFont typeface="Montserrat Black"/>
              <a:buNone/>
              <a:defRPr sz="2400">
                <a:solidFill>
                  <a:schemeClr val="dk1"/>
                </a:solidFill>
                <a:latin typeface="Montserrat Black"/>
                <a:ea typeface="Montserrat Black"/>
                <a:cs typeface="Montserrat Black"/>
                <a:sym typeface="Montserrat Black"/>
              </a:defRPr>
            </a:lvl4pPr>
            <a:lvl5pPr lvl="4">
              <a:spcBef>
                <a:spcPts val="0"/>
              </a:spcBef>
              <a:spcAft>
                <a:spcPts val="0"/>
              </a:spcAft>
              <a:buClr>
                <a:schemeClr val="dk1"/>
              </a:buClr>
              <a:buSzPts val="2400"/>
              <a:buFont typeface="Montserrat Black"/>
              <a:buNone/>
              <a:defRPr sz="2400">
                <a:solidFill>
                  <a:schemeClr val="dk1"/>
                </a:solidFill>
                <a:latin typeface="Montserrat Black"/>
                <a:ea typeface="Montserrat Black"/>
                <a:cs typeface="Montserrat Black"/>
                <a:sym typeface="Montserrat Black"/>
              </a:defRPr>
            </a:lvl5pPr>
            <a:lvl6pPr lvl="5">
              <a:spcBef>
                <a:spcPts val="0"/>
              </a:spcBef>
              <a:spcAft>
                <a:spcPts val="0"/>
              </a:spcAft>
              <a:buClr>
                <a:schemeClr val="dk1"/>
              </a:buClr>
              <a:buSzPts val="2400"/>
              <a:buFont typeface="Montserrat Black"/>
              <a:buNone/>
              <a:defRPr sz="2400">
                <a:solidFill>
                  <a:schemeClr val="dk1"/>
                </a:solidFill>
                <a:latin typeface="Montserrat Black"/>
                <a:ea typeface="Montserrat Black"/>
                <a:cs typeface="Montserrat Black"/>
                <a:sym typeface="Montserrat Black"/>
              </a:defRPr>
            </a:lvl6pPr>
            <a:lvl7pPr lvl="6">
              <a:spcBef>
                <a:spcPts val="0"/>
              </a:spcBef>
              <a:spcAft>
                <a:spcPts val="0"/>
              </a:spcAft>
              <a:buClr>
                <a:schemeClr val="dk1"/>
              </a:buClr>
              <a:buSzPts val="2400"/>
              <a:buFont typeface="Montserrat Black"/>
              <a:buNone/>
              <a:defRPr sz="2400">
                <a:solidFill>
                  <a:schemeClr val="dk1"/>
                </a:solidFill>
                <a:latin typeface="Montserrat Black"/>
                <a:ea typeface="Montserrat Black"/>
                <a:cs typeface="Montserrat Black"/>
                <a:sym typeface="Montserrat Black"/>
              </a:defRPr>
            </a:lvl7pPr>
            <a:lvl8pPr lvl="7">
              <a:spcBef>
                <a:spcPts val="0"/>
              </a:spcBef>
              <a:spcAft>
                <a:spcPts val="0"/>
              </a:spcAft>
              <a:buClr>
                <a:schemeClr val="dk1"/>
              </a:buClr>
              <a:buSzPts val="2400"/>
              <a:buFont typeface="Montserrat Black"/>
              <a:buNone/>
              <a:defRPr sz="2400">
                <a:solidFill>
                  <a:schemeClr val="dk1"/>
                </a:solidFill>
                <a:latin typeface="Montserrat Black"/>
                <a:ea typeface="Montserrat Black"/>
                <a:cs typeface="Montserrat Black"/>
                <a:sym typeface="Montserrat Black"/>
              </a:defRPr>
            </a:lvl8pPr>
            <a:lvl9pPr lvl="8">
              <a:spcBef>
                <a:spcPts val="0"/>
              </a:spcBef>
              <a:spcAft>
                <a:spcPts val="0"/>
              </a:spcAft>
              <a:buClr>
                <a:schemeClr val="dk1"/>
              </a:buClr>
              <a:buSzPts val="2400"/>
              <a:buFont typeface="Montserrat Black"/>
              <a:buNone/>
              <a:defRPr sz="2400">
                <a:solidFill>
                  <a:schemeClr val="dk1"/>
                </a:solidFill>
                <a:latin typeface="Montserrat Black"/>
                <a:ea typeface="Montserrat Black"/>
                <a:cs typeface="Montserrat Black"/>
                <a:sym typeface="Montserrat Black"/>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Font typeface="Open Sans"/>
              <a:buChar char="●"/>
              <a:defRPr sz="1800">
                <a:latin typeface="Open Sans"/>
                <a:ea typeface="Open Sans"/>
                <a:cs typeface="Open Sans"/>
                <a:sym typeface="Open Sans"/>
              </a:defRPr>
            </a:lvl1pPr>
            <a:lvl2pPr marL="914400" lvl="1" indent="-317500">
              <a:lnSpc>
                <a:spcPct val="100000"/>
              </a:lnSpc>
              <a:spcBef>
                <a:spcPts val="1600"/>
              </a:spcBef>
              <a:spcAft>
                <a:spcPts val="0"/>
              </a:spcAft>
              <a:buSzPts val="1400"/>
              <a:buFont typeface="Open Sans"/>
              <a:buChar char="○"/>
              <a:defRPr>
                <a:latin typeface="Open Sans"/>
                <a:ea typeface="Open Sans"/>
                <a:cs typeface="Open Sans"/>
                <a:sym typeface="Open Sans"/>
              </a:defRPr>
            </a:lvl2pPr>
            <a:lvl3pPr marL="1371600" lvl="2" indent="-317500">
              <a:lnSpc>
                <a:spcPct val="100000"/>
              </a:lnSpc>
              <a:spcBef>
                <a:spcPts val="1600"/>
              </a:spcBef>
              <a:spcAft>
                <a:spcPts val="0"/>
              </a:spcAft>
              <a:buSzPts val="1400"/>
              <a:buFont typeface="Open Sans"/>
              <a:buChar char="■"/>
              <a:defRPr>
                <a:latin typeface="Open Sans"/>
                <a:ea typeface="Open Sans"/>
                <a:cs typeface="Open Sans"/>
                <a:sym typeface="Open Sans"/>
              </a:defRPr>
            </a:lvl3pPr>
            <a:lvl4pPr marL="1828800" lvl="3" indent="-317500">
              <a:lnSpc>
                <a:spcPct val="100000"/>
              </a:lnSpc>
              <a:spcBef>
                <a:spcPts val="1600"/>
              </a:spcBef>
              <a:spcAft>
                <a:spcPts val="0"/>
              </a:spcAft>
              <a:buSzPts val="1400"/>
              <a:buFont typeface="Open Sans"/>
              <a:buChar char="●"/>
              <a:defRPr>
                <a:latin typeface="Open Sans"/>
                <a:ea typeface="Open Sans"/>
                <a:cs typeface="Open Sans"/>
                <a:sym typeface="Open Sans"/>
              </a:defRPr>
            </a:lvl4pPr>
            <a:lvl5pPr marL="2286000" lvl="4" indent="-317500">
              <a:lnSpc>
                <a:spcPct val="100000"/>
              </a:lnSpc>
              <a:spcBef>
                <a:spcPts val="1600"/>
              </a:spcBef>
              <a:spcAft>
                <a:spcPts val="0"/>
              </a:spcAft>
              <a:buSzPts val="1400"/>
              <a:buFont typeface="Open Sans"/>
              <a:buChar char="○"/>
              <a:defRPr>
                <a:latin typeface="Open Sans"/>
                <a:ea typeface="Open Sans"/>
                <a:cs typeface="Open Sans"/>
                <a:sym typeface="Open Sans"/>
              </a:defRPr>
            </a:lvl5pPr>
            <a:lvl6pPr marL="2743200" lvl="5" indent="-317500">
              <a:lnSpc>
                <a:spcPct val="100000"/>
              </a:lnSpc>
              <a:spcBef>
                <a:spcPts val="1600"/>
              </a:spcBef>
              <a:spcAft>
                <a:spcPts val="0"/>
              </a:spcAft>
              <a:buSzPts val="1400"/>
              <a:buFont typeface="Open Sans"/>
              <a:buChar char="■"/>
              <a:defRPr>
                <a:latin typeface="Open Sans"/>
                <a:ea typeface="Open Sans"/>
                <a:cs typeface="Open Sans"/>
                <a:sym typeface="Open Sans"/>
              </a:defRPr>
            </a:lvl6pPr>
            <a:lvl7pPr marL="3200400" lvl="6" indent="-317500">
              <a:lnSpc>
                <a:spcPct val="100000"/>
              </a:lnSpc>
              <a:spcBef>
                <a:spcPts val="1600"/>
              </a:spcBef>
              <a:spcAft>
                <a:spcPts val="0"/>
              </a:spcAft>
              <a:buSzPts val="1400"/>
              <a:buFont typeface="Open Sans"/>
              <a:buChar char="●"/>
              <a:defRPr>
                <a:latin typeface="Open Sans"/>
                <a:ea typeface="Open Sans"/>
                <a:cs typeface="Open Sans"/>
                <a:sym typeface="Open Sans"/>
              </a:defRPr>
            </a:lvl7pPr>
            <a:lvl8pPr marL="3657600" lvl="7" indent="-317500">
              <a:lnSpc>
                <a:spcPct val="100000"/>
              </a:lnSpc>
              <a:spcBef>
                <a:spcPts val="1600"/>
              </a:spcBef>
              <a:spcAft>
                <a:spcPts val="0"/>
              </a:spcAft>
              <a:buSzPts val="1400"/>
              <a:buFont typeface="Open Sans"/>
              <a:buChar char="○"/>
              <a:defRPr>
                <a:latin typeface="Open Sans"/>
                <a:ea typeface="Open Sans"/>
                <a:cs typeface="Open Sans"/>
                <a:sym typeface="Open Sans"/>
              </a:defRPr>
            </a:lvl8pPr>
            <a:lvl9pPr marL="4114800" lvl="8" indent="-317500">
              <a:lnSpc>
                <a:spcPct val="100000"/>
              </a:lnSpc>
              <a:spcBef>
                <a:spcPts val="1600"/>
              </a:spcBef>
              <a:spcAft>
                <a:spcPts val="1600"/>
              </a:spcAft>
              <a:buSzPts val="1400"/>
              <a:buFont typeface="Open Sans"/>
              <a:buChar char="■"/>
              <a:defRPr>
                <a:latin typeface="Open Sans"/>
                <a:ea typeface="Open Sans"/>
                <a:cs typeface="Open Sans"/>
                <a:sym typeface="Open Sans"/>
              </a:defRPr>
            </a:lvl9pPr>
          </a:lstStyle>
          <a:p>
            <a:endParaRPr/>
          </a:p>
        </p:txBody>
      </p:sp>
      <p:sp>
        <p:nvSpPr>
          <p:cNvPr id="2" name="Slide Number Placeholder 1">
            <a:extLst>
              <a:ext uri="{FF2B5EF4-FFF2-40B4-BE49-F238E27FC236}">
                <a16:creationId xmlns:a16="http://schemas.microsoft.com/office/drawing/2014/main" id="{EBB06EF0-4939-4B4B-987B-9C4A05D3AAF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accent3"/>
                </a:solidFill>
              </a:defRPr>
            </a:lvl1pPr>
          </a:lstStyle>
          <a:p>
            <a:r>
              <a:rPr lang="he-IL" dirty="0"/>
              <a:t> </a:t>
            </a:r>
            <a:r>
              <a:rPr lang="he-IL" b="1" dirty="0">
                <a:solidFill>
                  <a:schemeClr val="accent6"/>
                </a:solidFill>
              </a:rPr>
              <a:t>|</a:t>
            </a:r>
            <a:fld id="{0AAEB7F9-BF64-4B30-862B-23C3FDB7E672}"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75" r:id="rId4"/>
    <p:sldLayoutId id="2147483656" r:id="rId5"/>
    <p:sldLayoutId id="2147483658" r:id="rId6"/>
    <p:sldLayoutId id="2147483659"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chart" Target="../charts/chart13.xml"/><Relationship Id="rId4" Type="http://schemas.openxmlformats.org/officeDocument/2006/relationships/image" Target="../media/image11.jpeg"/><Relationship Id="rId9"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3.png"/><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0.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7.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chart" Target="../charts/chart10.xml"/><Relationship Id="rId4" Type="http://schemas.openxmlformats.org/officeDocument/2006/relationships/image" Target="../media/image11.jpeg"/><Relationship Id="rId9"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pSp>
        <p:nvGrpSpPr>
          <p:cNvPr id="14" name="קבוצה 13">
            <a:extLst>
              <a:ext uri="{FF2B5EF4-FFF2-40B4-BE49-F238E27FC236}">
                <a16:creationId xmlns:a16="http://schemas.microsoft.com/office/drawing/2014/main" id="{43363226-935A-4B59-A2EC-FD8C158ED99E}"/>
              </a:ext>
            </a:extLst>
          </p:cNvPr>
          <p:cNvGrpSpPr/>
          <p:nvPr/>
        </p:nvGrpSpPr>
        <p:grpSpPr>
          <a:xfrm>
            <a:off x="4034543" y="144159"/>
            <a:ext cx="4876344" cy="1168110"/>
            <a:chOff x="4202052" y="60397"/>
            <a:chExt cx="4876344" cy="1168110"/>
          </a:xfrm>
        </p:grpSpPr>
        <p:pic>
          <p:nvPicPr>
            <p:cNvPr id="8" name="תמונה 7">
              <a:extLst>
                <a:ext uri="{FF2B5EF4-FFF2-40B4-BE49-F238E27FC236}">
                  <a16:creationId xmlns:a16="http://schemas.microsoft.com/office/drawing/2014/main" id="{C5706FDB-098E-45D8-838A-C2D5304959F2}"/>
                </a:ext>
              </a:extLst>
            </p:cNvPr>
            <p:cNvPicPr/>
            <p:nvPr/>
          </p:nvPicPr>
          <p:blipFill>
            <a:blip r:embed="rId3"/>
            <a:stretch>
              <a:fillRect/>
            </a:stretch>
          </p:blipFill>
          <p:spPr>
            <a:xfrm>
              <a:off x="4202052" y="60397"/>
              <a:ext cx="4876344" cy="1168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אליפסה 9">
              <a:extLst>
                <a:ext uri="{FF2B5EF4-FFF2-40B4-BE49-F238E27FC236}">
                  <a16:creationId xmlns:a16="http://schemas.microsoft.com/office/drawing/2014/main" id="{619C2234-FE7B-4DB8-9729-CB13289124FB}"/>
                </a:ext>
              </a:extLst>
            </p:cNvPr>
            <p:cNvSpPr/>
            <p:nvPr/>
          </p:nvSpPr>
          <p:spPr>
            <a:xfrm>
              <a:off x="6156495" y="151137"/>
              <a:ext cx="1012122" cy="9587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תמונה 8">
              <a:extLst>
                <a:ext uri="{FF2B5EF4-FFF2-40B4-BE49-F238E27FC236}">
                  <a16:creationId xmlns:a16="http://schemas.microsoft.com/office/drawing/2014/main" id="{DFA18170-FE81-4163-9301-FCA5D6CD14BA}"/>
                </a:ext>
              </a:extLst>
            </p:cNvPr>
            <p:cNvPicPr>
              <a:picLocks noChangeAspect="1"/>
            </p:cNvPicPr>
            <p:nvPr/>
          </p:nvPicPr>
          <p:blipFill>
            <a:blip r:embed="rId4"/>
            <a:stretch>
              <a:fillRect/>
            </a:stretch>
          </p:blipFill>
          <p:spPr>
            <a:xfrm>
              <a:off x="6358432" y="195445"/>
              <a:ext cx="606907" cy="823658"/>
            </a:xfrm>
            <a:prstGeom prst="rect">
              <a:avLst/>
            </a:prstGeom>
          </p:spPr>
        </p:pic>
      </p:grpSp>
      <p:pic>
        <p:nvPicPr>
          <p:cNvPr id="16" name="תמונה 15">
            <a:extLst>
              <a:ext uri="{FF2B5EF4-FFF2-40B4-BE49-F238E27FC236}">
                <a16:creationId xmlns:a16="http://schemas.microsoft.com/office/drawing/2014/main" id="{3916B7F5-8EB3-47B0-B392-A9795D11D1B1}"/>
              </a:ext>
            </a:extLst>
          </p:cNvPr>
          <p:cNvPicPr>
            <a:picLocks noChangeAspect="1"/>
          </p:cNvPicPr>
          <p:nvPr/>
        </p:nvPicPr>
        <p:blipFill>
          <a:blip r:embed="rId5"/>
          <a:stretch>
            <a:fillRect/>
          </a:stretch>
        </p:blipFill>
        <p:spPr>
          <a:xfrm>
            <a:off x="1971099" y="555183"/>
            <a:ext cx="2040328" cy="16128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9" name="Google Shape;140;p28">
            <a:extLst>
              <a:ext uri="{FF2B5EF4-FFF2-40B4-BE49-F238E27FC236}">
                <a16:creationId xmlns:a16="http://schemas.microsoft.com/office/drawing/2014/main" id="{488D93C4-8BC5-40A9-8377-14BC3CD5E9B4}"/>
              </a:ext>
            </a:extLst>
          </p:cNvPr>
          <p:cNvSpPr txBox="1">
            <a:spLocks/>
          </p:cNvSpPr>
          <p:nvPr/>
        </p:nvSpPr>
        <p:spPr>
          <a:xfrm>
            <a:off x="3681957" y="1503982"/>
            <a:ext cx="5134976" cy="14824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500"/>
              <a:buFont typeface="Montserrat ExtraBold"/>
              <a:buNone/>
              <a:defRPr sz="4000" b="1"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Montserrat ExtraBold"/>
              </a:defRPr>
            </a:lvl1pPr>
            <a:lvl2pPr marR="0" lvl="1" algn="l" rtl="0">
              <a:lnSpc>
                <a:spcPct val="100000"/>
              </a:lnSpc>
              <a:spcBef>
                <a:spcPts val="0"/>
              </a:spcBef>
              <a:spcAft>
                <a:spcPts val="0"/>
              </a:spcAft>
              <a:buClr>
                <a:schemeClr val="dk1"/>
              </a:buClr>
              <a:buSzPts val="4000"/>
              <a:buFont typeface="Montserrat ExtraBold"/>
              <a:buNone/>
              <a:defRPr sz="40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4000"/>
              <a:buFont typeface="Montserrat ExtraBold"/>
              <a:buNone/>
              <a:defRPr sz="40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4000"/>
              <a:buFont typeface="Montserrat ExtraBold"/>
              <a:buNone/>
              <a:defRPr sz="40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4000"/>
              <a:buFont typeface="Montserrat ExtraBold"/>
              <a:buNone/>
              <a:defRPr sz="40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4000"/>
              <a:buFont typeface="Montserrat ExtraBold"/>
              <a:buNone/>
              <a:defRPr sz="40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4000"/>
              <a:buFont typeface="Montserrat ExtraBold"/>
              <a:buNone/>
              <a:defRPr sz="40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4000"/>
              <a:buFont typeface="Montserrat ExtraBold"/>
              <a:buNone/>
              <a:defRPr sz="40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4000"/>
              <a:buFont typeface="Montserrat ExtraBold"/>
              <a:buNone/>
              <a:defRPr sz="4000" b="0" i="0" u="none" strike="noStrike" cap="none">
                <a:solidFill>
                  <a:schemeClr val="dk1"/>
                </a:solidFill>
                <a:latin typeface="Montserrat ExtraBold"/>
                <a:ea typeface="Montserrat ExtraBold"/>
                <a:cs typeface="Montserrat ExtraBold"/>
                <a:sym typeface="Montserrat ExtraBold"/>
              </a:defRPr>
            </a:lvl9pPr>
          </a:lstStyle>
          <a:p>
            <a:pPr algn="ctr" rtl="1"/>
            <a:r>
              <a:rPr lang="he-IL" sz="3600" dirty="0">
                <a:solidFill>
                  <a:schemeClr val="accent3"/>
                </a:solidFill>
                <a:ea typeface="Montserrat ExtraBold"/>
              </a:rPr>
              <a:t>מיזם 'ניצוצות':        </a:t>
            </a:r>
          </a:p>
          <a:p>
            <a:pPr algn="ctr" rtl="1"/>
            <a:r>
              <a:rPr lang="he-IL" sz="3600" dirty="0">
                <a:solidFill>
                  <a:schemeClr val="accent3"/>
                </a:solidFill>
                <a:ea typeface="Montserrat ExtraBold"/>
              </a:rPr>
              <a:t>הערכת שלב ההכשרה ליזמות</a:t>
            </a:r>
          </a:p>
        </p:txBody>
      </p:sp>
      <p:sp>
        <p:nvSpPr>
          <p:cNvPr id="20" name="Rectangle 1">
            <a:extLst>
              <a:ext uri="{FF2B5EF4-FFF2-40B4-BE49-F238E27FC236}">
                <a16:creationId xmlns:a16="http://schemas.microsoft.com/office/drawing/2014/main" id="{97E0D989-F2BA-4D34-9D81-76F7C8D6E26B}"/>
              </a:ext>
            </a:extLst>
          </p:cNvPr>
          <p:cNvSpPr/>
          <p:nvPr/>
        </p:nvSpPr>
        <p:spPr>
          <a:xfrm>
            <a:off x="4697974" y="3138185"/>
            <a:ext cx="3237177" cy="1323439"/>
          </a:xfrm>
          <a:prstGeom prst="rect">
            <a:avLst/>
          </a:prstGeom>
        </p:spPr>
        <p:txBody>
          <a:bodyPr wrap="square">
            <a:spAutoFit/>
          </a:bodyPr>
          <a:lstStyle/>
          <a:p>
            <a:pPr algn="ctr" rtl="1">
              <a:spcBef>
                <a:spcPts val="1200"/>
              </a:spcBef>
            </a:pPr>
            <a:r>
              <a:rPr lang="he-IL" sz="2000" b="1" dirty="0">
                <a:solidFill>
                  <a:srgbClr val="FF9933"/>
                </a:solidFill>
                <a:latin typeface="Calibri" panose="020F0502020204030204" pitchFamily="34" charset="0"/>
                <a:cs typeface="Calibri" panose="020F0502020204030204" pitchFamily="34" charset="0"/>
              </a:rPr>
              <a:t>ההערכה בוצעה על ידי 'מכלול'</a:t>
            </a:r>
            <a:endParaRPr lang="en-US" sz="2000" dirty="0">
              <a:solidFill>
                <a:srgbClr val="FF9933"/>
              </a:solidFill>
              <a:latin typeface="Calibri" panose="020F0502020204030204" pitchFamily="34" charset="0"/>
              <a:cs typeface="Calibri" panose="020F0502020204030204" pitchFamily="34" charset="0"/>
            </a:endParaRPr>
          </a:p>
          <a:p>
            <a:pPr algn="ctr" rtl="1"/>
            <a:r>
              <a:rPr lang="he-IL" sz="2000" b="1" dirty="0">
                <a:solidFill>
                  <a:srgbClr val="FF9933"/>
                </a:solidFill>
                <a:latin typeface="Calibri" panose="020F0502020204030204" pitchFamily="34" charset="0"/>
                <a:cs typeface="Calibri" panose="020F0502020204030204" pitchFamily="34" charset="0"/>
              </a:rPr>
              <a:t>יחידת הערכה ומחקר</a:t>
            </a:r>
            <a:endParaRPr lang="en-US" sz="2000" dirty="0">
              <a:solidFill>
                <a:srgbClr val="FF9933"/>
              </a:solidFill>
              <a:latin typeface="Calibri" panose="020F0502020204030204" pitchFamily="34" charset="0"/>
              <a:cs typeface="Calibri" panose="020F0502020204030204" pitchFamily="34" charset="0"/>
            </a:endParaRPr>
          </a:p>
          <a:p>
            <a:pPr algn="ctr" rtl="1"/>
            <a:r>
              <a:rPr lang="he-IL" sz="2000" b="1" dirty="0">
                <a:solidFill>
                  <a:srgbClr val="FF9933"/>
                </a:solidFill>
                <a:latin typeface="Calibri" panose="020F0502020204030204" pitchFamily="34" charset="0"/>
                <a:cs typeface="Calibri" panose="020F0502020204030204" pitchFamily="34" charset="0"/>
              </a:rPr>
              <a:t>קרן שלם</a:t>
            </a:r>
          </a:p>
          <a:p>
            <a:pPr algn="ctr" rtl="1"/>
            <a:r>
              <a:rPr lang="he-IL" sz="2000" b="1" dirty="0">
                <a:solidFill>
                  <a:srgbClr val="FF9933"/>
                </a:solidFill>
                <a:effectLst/>
                <a:latin typeface="Calibri" panose="020F0502020204030204" pitchFamily="34" charset="0"/>
                <a:cs typeface="Calibri" panose="020F0502020204030204" pitchFamily="34" charset="0"/>
              </a:rPr>
              <a:t>בשיתוף צוות קוביית רוטשילד</a:t>
            </a:r>
            <a:endParaRPr lang="en-US" sz="2000" dirty="0">
              <a:solidFill>
                <a:srgbClr val="FF9933"/>
              </a:solidFill>
              <a:effectLst/>
              <a:latin typeface="Calibri" panose="020F0502020204030204" pitchFamily="34" charset="0"/>
              <a:cs typeface="Calibri" panose="020F0502020204030204" pitchFamily="34" charset="0"/>
            </a:endParaRPr>
          </a:p>
        </p:txBody>
      </p:sp>
      <p:pic>
        <p:nvPicPr>
          <p:cNvPr id="21" name="תמונה 20">
            <a:extLst>
              <a:ext uri="{FF2B5EF4-FFF2-40B4-BE49-F238E27FC236}">
                <a16:creationId xmlns:a16="http://schemas.microsoft.com/office/drawing/2014/main" id="{74C05C09-0FF7-4344-A2FE-41AAAE99AB2B}"/>
              </a:ext>
            </a:extLst>
          </p:cNvPr>
          <p:cNvPicPr>
            <a:picLocks noChangeAspect="1"/>
          </p:cNvPicPr>
          <p:nvPr/>
        </p:nvPicPr>
        <p:blipFill>
          <a:blip r:embed="rId5"/>
          <a:stretch>
            <a:fillRect/>
          </a:stretch>
        </p:blipFill>
        <p:spPr>
          <a:xfrm>
            <a:off x="1285881" y="1618993"/>
            <a:ext cx="2040328" cy="16128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2" name="תמונה 21">
            <a:extLst>
              <a:ext uri="{FF2B5EF4-FFF2-40B4-BE49-F238E27FC236}">
                <a16:creationId xmlns:a16="http://schemas.microsoft.com/office/drawing/2014/main" id="{7DA091E7-1242-466D-A8D8-1E874AB462B8}"/>
              </a:ext>
            </a:extLst>
          </p:cNvPr>
          <p:cNvPicPr>
            <a:picLocks noChangeAspect="1"/>
          </p:cNvPicPr>
          <p:nvPr/>
        </p:nvPicPr>
        <p:blipFill>
          <a:blip r:embed="rId5"/>
          <a:stretch>
            <a:fillRect/>
          </a:stretch>
        </p:blipFill>
        <p:spPr>
          <a:xfrm>
            <a:off x="158154" y="2566277"/>
            <a:ext cx="2396076" cy="18940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3" name="תיבת טקסט 22">
            <a:extLst>
              <a:ext uri="{FF2B5EF4-FFF2-40B4-BE49-F238E27FC236}">
                <a16:creationId xmlns:a16="http://schemas.microsoft.com/office/drawing/2014/main" id="{45B54D93-1C61-4DA3-9682-9DE42F05D14A}"/>
              </a:ext>
            </a:extLst>
          </p:cNvPr>
          <p:cNvSpPr txBox="1"/>
          <p:nvPr/>
        </p:nvSpPr>
        <p:spPr>
          <a:xfrm>
            <a:off x="5470042" y="4600824"/>
            <a:ext cx="1741548" cy="369332"/>
          </a:xfrm>
          <a:prstGeom prst="rect">
            <a:avLst/>
          </a:prstGeom>
          <a:noFill/>
        </p:spPr>
        <p:txBody>
          <a:bodyPr wrap="square">
            <a:spAutoFit/>
          </a:bodyPr>
          <a:lstStyle/>
          <a:p>
            <a:pPr algn="ctr"/>
            <a:r>
              <a:rPr lang="he-IL" sz="1800" b="1" dirty="0">
                <a:solidFill>
                  <a:srgbClr val="0070C0"/>
                </a:solidFill>
                <a:latin typeface="Calibri" panose="020F0502020204030204" pitchFamily="34" charset="0"/>
                <a:ea typeface="Montserrat ExtraBold"/>
                <a:cs typeface="Calibri" panose="020F0502020204030204" pitchFamily="34" charset="0"/>
              </a:rPr>
              <a:t>יוני 2022</a:t>
            </a:r>
            <a:endParaRPr lang="he-IL" sz="18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4498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0" name="קבוצה 9">
            <a:extLst>
              <a:ext uri="{FF2B5EF4-FFF2-40B4-BE49-F238E27FC236}">
                <a16:creationId xmlns:a16="http://schemas.microsoft.com/office/drawing/2014/main" id="{43E43154-D873-4337-ADD6-362432A0CFC3}"/>
              </a:ext>
            </a:extLst>
          </p:cNvPr>
          <p:cNvGrpSpPr/>
          <p:nvPr/>
        </p:nvGrpSpPr>
        <p:grpSpPr>
          <a:xfrm>
            <a:off x="7453237" y="3556605"/>
            <a:ext cx="1962989" cy="1586895"/>
            <a:chOff x="7453237" y="3556605"/>
            <a:chExt cx="1962989" cy="1586895"/>
          </a:xfrm>
        </p:grpSpPr>
        <p:pic>
          <p:nvPicPr>
            <p:cNvPr id="11" name="תמונה 10">
              <a:extLst>
                <a:ext uri="{FF2B5EF4-FFF2-40B4-BE49-F238E27FC236}">
                  <a16:creationId xmlns:a16="http://schemas.microsoft.com/office/drawing/2014/main" id="{9526D5D2-0FC5-43F6-A279-88162F5646FF}"/>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12" name="משולש שווה-שוקיים 11">
              <a:extLst>
                <a:ext uri="{FF2B5EF4-FFF2-40B4-BE49-F238E27FC236}">
                  <a16:creationId xmlns:a16="http://schemas.microsoft.com/office/drawing/2014/main" id="{EF81CE7E-F865-48CE-B96F-ACB2CF3E708D}"/>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5" name="Picture 4">
            <a:extLst>
              <a:ext uri="{FF2B5EF4-FFF2-40B4-BE49-F238E27FC236}">
                <a16:creationId xmlns:a16="http://schemas.microsoft.com/office/drawing/2014/main" id="{81492255-270A-42A0-9DEB-8E093F19D9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2399" y="161927"/>
            <a:ext cx="2052639" cy="2409824"/>
          </a:xfrm>
          <a:prstGeom prst="rect">
            <a:avLst/>
          </a:prstGeom>
        </p:spPr>
      </p:pic>
      <p:pic>
        <p:nvPicPr>
          <p:cNvPr id="6" name="Picture 5">
            <a:extLst>
              <a:ext uri="{FF2B5EF4-FFF2-40B4-BE49-F238E27FC236}">
                <a16:creationId xmlns:a16="http://schemas.microsoft.com/office/drawing/2014/main" id="{07ED8474-1995-4951-A181-DE9F88B86B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486" y="110585"/>
            <a:ext cx="804245" cy="804245"/>
          </a:xfrm>
          <a:prstGeom prst="rect">
            <a:avLst/>
          </a:prstGeom>
        </p:spPr>
      </p:pic>
      <p:sp>
        <p:nvSpPr>
          <p:cNvPr id="7" name="Slide Number Placeholder 1">
            <a:extLst>
              <a:ext uri="{FF2B5EF4-FFF2-40B4-BE49-F238E27FC236}">
                <a16:creationId xmlns:a16="http://schemas.microsoft.com/office/drawing/2014/main" id="{68CFB55B-F626-4B8E-8488-514A917AA581}"/>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10</a:t>
            </a:fld>
            <a:endParaRPr lang="en-US" dirty="0">
              <a:latin typeface="Calibri" panose="020F0502020204030204" pitchFamily="34" charset="0"/>
              <a:cs typeface="Calibri" panose="020F0502020204030204" pitchFamily="34" charset="0"/>
            </a:endParaRPr>
          </a:p>
        </p:txBody>
      </p:sp>
      <p:sp>
        <p:nvSpPr>
          <p:cNvPr id="13" name="Google Shape;210;p33">
            <a:extLst>
              <a:ext uri="{FF2B5EF4-FFF2-40B4-BE49-F238E27FC236}">
                <a16:creationId xmlns:a16="http://schemas.microsoft.com/office/drawing/2014/main" id="{4618C322-BDB5-4DE3-83A6-37BEF10DCE00}"/>
              </a:ext>
            </a:extLst>
          </p:cNvPr>
          <p:cNvSpPr txBox="1">
            <a:spLocks/>
          </p:cNvSpPr>
          <p:nvPr/>
        </p:nvSpPr>
        <p:spPr>
          <a:xfrm>
            <a:off x="4966415" y="221027"/>
            <a:ext cx="316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1">
              <a:lnSpc>
                <a:spcPct val="100000"/>
              </a:lnSpc>
              <a:spcBef>
                <a:spcPts val="0"/>
              </a:spcBef>
              <a:spcAft>
                <a:spcPts val="0"/>
              </a:spcAft>
              <a:buClr>
                <a:schemeClr val="dk1"/>
              </a:buClr>
              <a:buSzPts val="2400"/>
              <a:buFont typeface="Montserrat ExtraBold"/>
              <a:buNone/>
              <a:defRPr sz="2400" b="1" i="0" u="none" strike="noStrike" cap="none">
                <a:solidFill>
                  <a:schemeClr val="accent3"/>
                </a:solidFill>
                <a:latin typeface="Calibri" panose="020F0502020204030204" pitchFamily="34" charset="0"/>
                <a:ea typeface="Montserrat ExtraBold"/>
                <a:cs typeface="Calibri" panose="020F0502020204030204" pitchFamily="34" charset="0"/>
                <a:sym typeface="Montserrat ExtraBold"/>
              </a:defRPr>
            </a:lvl1pPr>
            <a:lvl2pPr marR="0" lvl="1"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5pPr>
            <a:lvl6pPr marR="0" lvl="5"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6pPr>
            <a:lvl7pPr marR="0" lvl="6"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7pPr>
            <a:lvl8pPr marR="0" lvl="7"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8pPr>
            <a:lvl9pPr marR="0" lvl="8"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9pPr>
          </a:lstStyle>
          <a:p>
            <a:r>
              <a:rPr lang="he-IL" sz="1800" dirty="0"/>
              <a:t>הנחייה וליווי (</a:t>
            </a:r>
            <a:r>
              <a:rPr lang="en-US" sz="1800" dirty="0"/>
              <a:t>N=23</a:t>
            </a:r>
            <a:r>
              <a:rPr lang="he-IL" sz="1800" dirty="0"/>
              <a:t>) </a:t>
            </a:r>
          </a:p>
        </p:txBody>
      </p:sp>
      <p:pic>
        <p:nvPicPr>
          <p:cNvPr id="14" name="Graphic 1">
            <a:extLst>
              <a:ext uri="{FF2B5EF4-FFF2-40B4-BE49-F238E27FC236}">
                <a16:creationId xmlns:a16="http://schemas.microsoft.com/office/drawing/2014/main" id="{E67D39D4-15FD-4994-9EEC-99AA5A01337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01967" y="339878"/>
            <a:ext cx="313131" cy="283845"/>
          </a:xfrm>
          <a:prstGeom prst="rect">
            <a:avLst/>
          </a:prstGeom>
        </p:spPr>
      </p:pic>
      <p:graphicFrame>
        <p:nvGraphicFramePr>
          <p:cNvPr id="15" name="תרשים 14">
            <a:extLst>
              <a:ext uri="{FF2B5EF4-FFF2-40B4-BE49-F238E27FC236}">
                <a16:creationId xmlns:a16="http://schemas.microsoft.com/office/drawing/2014/main" id="{04F4B97D-CB59-46E5-82AA-050679461C78}"/>
              </a:ext>
            </a:extLst>
          </p:cNvPr>
          <p:cNvGraphicFramePr>
            <a:graphicFrameLocks/>
          </p:cNvGraphicFramePr>
          <p:nvPr/>
        </p:nvGraphicFramePr>
        <p:xfrm>
          <a:off x="4392956" y="961906"/>
          <a:ext cx="3902626" cy="1626507"/>
        </p:xfrm>
        <a:graphic>
          <a:graphicData uri="http://schemas.openxmlformats.org/drawingml/2006/chart">
            <c:chart xmlns:c="http://schemas.openxmlformats.org/drawingml/2006/chart" xmlns:r="http://schemas.openxmlformats.org/officeDocument/2006/relationships" r:id="rId8"/>
          </a:graphicData>
        </a:graphic>
      </p:graphicFrame>
      <p:sp>
        <p:nvSpPr>
          <p:cNvPr id="16" name="תיבת טקסט 15">
            <a:extLst>
              <a:ext uri="{FF2B5EF4-FFF2-40B4-BE49-F238E27FC236}">
                <a16:creationId xmlns:a16="http://schemas.microsoft.com/office/drawing/2014/main" id="{403D6107-8BFD-4576-8FE0-8A0212105CFE}"/>
              </a:ext>
            </a:extLst>
          </p:cNvPr>
          <p:cNvSpPr txBox="1"/>
          <p:nvPr/>
        </p:nvSpPr>
        <p:spPr>
          <a:xfrm>
            <a:off x="3590123" y="662782"/>
            <a:ext cx="4709478" cy="307777"/>
          </a:xfrm>
          <a:prstGeom prst="rect">
            <a:avLst/>
          </a:prstGeom>
          <a:noFill/>
        </p:spPr>
        <p:txBody>
          <a:bodyPr wrap="square">
            <a:spAutoFit/>
          </a:bodyPr>
          <a:lstStyle/>
          <a:p>
            <a:pPr algn="r"/>
            <a:r>
              <a:rPr lang="he-IL" sz="1400" b="0" i="0" u="none" strike="noStrike" dirty="0">
                <a:solidFill>
                  <a:schemeClr val="tx1"/>
                </a:solidFill>
                <a:effectLst/>
                <a:latin typeface="Calibri" panose="020F0502020204030204" pitchFamily="34" charset="0"/>
                <a:cs typeface="Calibri" panose="020F0502020204030204" pitchFamily="34" charset="0"/>
              </a:rPr>
              <a:t>המנחים העבירו את התכנים באופן </a:t>
            </a:r>
            <a:r>
              <a:rPr lang="he-IL" sz="1400" b="1" i="0" u="none" strike="noStrike" dirty="0">
                <a:solidFill>
                  <a:schemeClr val="tx1"/>
                </a:solidFill>
                <a:effectLst/>
                <a:latin typeface="Calibri" panose="020F0502020204030204" pitchFamily="34" charset="0"/>
                <a:cs typeface="Calibri" panose="020F0502020204030204" pitchFamily="34" charset="0"/>
              </a:rPr>
              <a:t>מעניין</a:t>
            </a:r>
            <a:r>
              <a:rPr lang="he-IL" sz="1400" b="0" i="0" u="none" strike="noStrike" dirty="0">
                <a:solidFill>
                  <a:schemeClr val="tx1"/>
                </a:solidFill>
                <a:effectLst/>
                <a:latin typeface="Calibri" panose="020F0502020204030204" pitchFamily="34" charset="0"/>
                <a:cs typeface="Calibri" panose="020F0502020204030204" pitchFamily="34" charset="0"/>
              </a:rPr>
              <a:t> </a:t>
            </a:r>
            <a:r>
              <a:rPr lang="he-IL" sz="1400" b="1" i="0" u="none" strike="noStrike" dirty="0">
                <a:solidFill>
                  <a:schemeClr val="tx1"/>
                </a:solidFill>
                <a:effectLst/>
                <a:latin typeface="Calibri" panose="020F0502020204030204" pitchFamily="34" charset="0"/>
                <a:cs typeface="Calibri" panose="020F0502020204030204" pitchFamily="34" charset="0"/>
              </a:rPr>
              <a:t>וברור</a:t>
            </a:r>
            <a:r>
              <a:rPr lang="he-IL" dirty="0">
                <a:solidFill>
                  <a:schemeClr val="tx1"/>
                </a:solidFill>
                <a:latin typeface="Calibri" panose="020F0502020204030204" pitchFamily="34" charset="0"/>
                <a:cs typeface="Calibri" panose="020F0502020204030204" pitchFamily="34" charset="0"/>
              </a:rPr>
              <a:t> </a:t>
            </a:r>
          </a:p>
        </p:txBody>
      </p:sp>
      <p:sp>
        <p:nvSpPr>
          <p:cNvPr id="18" name="תיבת טקסט 17">
            <a:extLst>
              <a:ext uri="{FF2B5EF4-FFF2-40B4-BE49-F238E27FC236}">
                <a16:creationId xmlns:a16="http://schemas.microsoft.com/office/drawing/2014/main" id="{109E2A23-E05E-40AB-AB8F-3141726BFAA0}"/>
              </a:ext>
            </a:extLst>
          </p:cNvPr>
          <p:cNvSpPr txBox="1"/>
          <p:nvPr/>
        </p:nvSpPr>
        <p:spPr>
          <a:xfrm>
            <a:off x="3590123" y="2646780"/>
            <a:ext cx="4709478" cy="307777"/>
          </a:xfrm>
          <a:prstGeom prst="rect">
            <a:avLst/>
          </a:prstGeom>
          <a:noFill/>
        </p:spPr>
        <p:txBody>
          <a:bodyPr wrap="square">
            <a:spAutoFit/>
          </a:bodyPr>
          <a:lstStyle/>
          <a:p>
            <a:pPr algn="r" rtl="1"/>
            <a:r>
              <a:rPr lang="he-IL" sz="1400" b="0" i="0" u="none" strike="noStrike" dirty="0">
                <a:solidFill>
                  <a:schemeClr val="tx1"/>
                </a:solidFill>
                <a:effectLst/>
                <a:latin typeface="Calibri" panose="020F0502020204030204" pitchFamily="34" charset="0"/>
                <a:cs typeface="Calibri" panose="020F0502020204030204" pitchFamily="34" charset="0"/>
              </a:rPr>
              <a:t>המפגשים האישים עם מנחת התוכנית </a:t>
            </a:r>
            <a:r>
              <a:rPr lang="he-IL" sz="1400" b="1" i="0" u="none" strike="noStrike" dirty="0">
                <a:solidFill>
                  <a:schemeClr val="tx1"/>
                </a:solidFill>
                <a:effectLst/>
                <a:latin typeface="Calibri" panose="020F0502020204030204" pitchFamily="34" charset="0"/>
                <a:cs typeface="Calibri" panose="020F0502020204030204" pitchFamily="34" charset="0"/>
              </a:rPr>
              <a:t>תרמו וקידמו </a:t>
            </a:r>
            <a:r>
              <a:rPr lang="he-IL" sz="1400" b="0" i="0" u="none" strike="noStrike" dirty="0">
                <a:solidFill>
                  <a:schemeClr val="tx1"/>
                </a:solidFill>
                <a:effectLst/>
                <a:latin typeface="Calibri" panose="020F0502020204030204" pitchFamily="34" charset="0"/>
                <a:cs typeface="Calibri" panose="020F0502020204030204" pitchFamily="34" charset="0"/>
              </a:rPr>
              <a:t>אותי</a:t>
            </a:r>
            <a:r>
              <a:rPr lang="he-IL" dirty="0">
                <a:solidFill>
                  <a:schemeClr val="tx1"/>
                </a:solidFill>
                <a:latin typeface="Calibri" panose="020F0502020204030204" pitchFamily="34" charset="0"/>
                <a:cs typeface="Calibri" panose="020F0502020204030204" pitchFamily="34" charset="0"/>
              </a:rPr>
              <a:t> </a:t>
            </a:r>
          </a:p>
        </p:txBody>
      </p:sp>
      <p:sp>
        <p:nvSpPr>
          <p:cNvPr id="19" name="תיבת טקסט 18">
            <a:extLst>
              <a:ext uri="{FF2B5EF4-FFF2-40B4-BE49-F238E27FC236}">
                <a16:creationId xmlns:a16="http://schemas.microsoft.com/office/drawing/2014/main" id="{61B43809-3981-4A6D-85D2-8374B30A6DA5}"/>
              </a:ext>
            </a:extLst>
          </p:cNvPr>
          <p:cNvSpPr txBox="1"/>
          <p:nvPr/>
        </p:nvSpPr>
        <p:spPr>
          <a:xfrm>
            <a:off x="-609728" y="2649926"/>
            <a:ext cx="4709478" cy="307777"/>
          </a:xfrm>
          <a:prstGeom prst="rect">
            <a:avLst/>
          </a:prstGeom>
          <a:noFill/>
        </p:spPr>
        <p:txBody>
          <a:bodyPr wrap="square">
            <a:spAutoFit/>
          </a:bodyPr>
          <a:lstStyle/>
          <a:p>
            <a:pPr algn="r" rtl="1"/>
            <a:r>
              <a:rPr lang="he-IL" sz="1400" b="1" i="0" u="none" strike="noStrike" dirty="0">
                <a:solidFill>
                  <a:schemeClr val="tx1"/>
                </a:solidFill>
                <a:effectLst/>
                <a:latin typeface="Calibri" panose="020F0502020204030204" pitchFamily="34" charset="0"/>
                <a:cs typeface="Calibri" panose="020F0502020204030204" pitchFamily="34" charset="0"/>
              </a:rPr>
              <a:t>הליווי</a:t>
            </a:r>
            <a:r>
              <a:rPr lang="he-IL" sz="1400" b="0" i="0" u="none" strike="noStrike" dirty="0">
                <a:solidFill>
                  <a:schemeClr val="tx1"/>
                </a:solidFill>
                <a:effectLst/>
                <a:latin typeface="Calibri" panose="020F0502020204030204" pitchFamily="34" charset="0"/>
                <a:cs typeface="Calibri" panose="020F0502020204030204" pitchFamily="34" charset="0"/>
              </a:rPr>
              <a:t> שקיבלתי לאורך ההכשרה </a:t>
            </a:r>
            <a:r>
              <a:rPr lang="he-IL" sz="1400" b="1" i="0" u="none" strike="noStrike" dirty="0">
                <a:solidFill>
                  <a:schemeClr val="tx1"/>
                </a:solidFill>
                <a:effectLst/>
                <a:latin typeface="Calibri" panose="020F0502020204030204" pitchFamily="34" charset="0"/>
                <a:cs typeface="Calibri" panose="020F0502020204030204" pitchFamily="34" charset="0"/>
              </a:rPr>
              <a:t>התאים</a:t>
            </a:r>
            <a:r>
              <a:rPr lang="he-IL" sz="1400" b="0" i="0" u="none" strike="noStrike" dirty="0">
                <a:solidFill>
                  <a:schemeClr val="tx1"/>
                </a:solidFill>
                <a:effectLst/>
                <a:latin typeface="Calibri" panose="020F0502020204030204" pitchFamily="34" charset="0"/>
                <a:cs typeface="Calibri" panose="020F0502020204030204" pitchFamily="34" charset="0"/>
              </a:rPr>
              <a:t> לצרכים שלי</a:t>
            </a:r>
            <a:r>
              <a:rPr lang="he-IL" dirty="0">
                <a:solidFill>
                  <a:schemeClr val="tx1"/>
                </a:solidFill>
                <a:latin typeface="Calibri" panose="020F0502020204030204" pitchFamily="34" charset="0"/>
                <a:cs typeface="Calibri" panose="020F0502020204030204" pitchFamily="34" charset="0"/>
              </a:rPr>
              <a:t> </a:t>
            </a:r>
          </a:p>
        </p:txBody>
      </p:sp>
      <p:graphicFrame>
        <p:nvGraphicFramePr>
          <p:cNvPr id="20" name="תרשים 19">
            <a:extLst>
              <a:ext uri="{FF2B5EF4-FFF2-40B4-BE49-F238E27FC236}">
                <a16:creationId xmlns:a16="http://schemas.microsoft.com/office/drawing/2014/main" id="{A0BA9A3D-8928-4770-8EEA-753365B61DBB}"/>
              </a:ext>
            </a:extLst>
          </p:cNvPr>
          <p:cNvGraphicFramePr>
            <a:graphicFrameLocks/>
          </p:cNvGraphicFramePr>
          <p:nvPr/>
        </p:nvGraphicFramePr>
        <p:xfrm>
          <a:off x="4513884" y="2971168"/>
          <a:ext cx="3662713" cy="217233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תרשים 20">
            <a:extLst>
              <a:ext uri="{FF2B5EF4-FFF2-40B4-BE49-F238E27FC236}">
                <a16:creationId xmlns:a16="http://schemas.microsoft.com/office/drawing/2014/main" id="{E5CE5A9A-8128-498D-9405-CA951CF5CC4D}"/>
              </a:ext>
            </a:extLst>
          </p:cNvPr>
          <p:cNvGraphicFramePr>
            <a:graphicFrameLocks/>
          </p:cNvGraphicFramePr>
          <p:nvPr/>
        </p:nvGraphicFramePr>
        <p:xfrm>
          <a:off x="340354" y="3133259"/>
          <a:ext cx="4037244" cy="2003847"/>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259569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20" grpId="0">
        <p:bldAsOne/>
      </p:bldGraphic>
      <p:bldGraphic spid="2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0" name="קבוצה 9">
            <a:extLst>
              <a:ext uri="{FF2B5EF4-FFF2-40B4-BE49-F238E27FC236}">
                <a16:creationId xmlns:a16="http://schemas.microsoft.com/office/drawing/2014/main" id="{43E43154-D873-4337-ADD6-362432A0CFC3}"/>
              </a:ext>
            </a:extLst>
          </p:cNvPr>
          <p:cNvGrpSpPr/>
          <p:nvPr/>
        </p:nvGrpSpPr>
        <p:grpSpPr>
          <a:xfrm>
            <a:off x="7453237" y="3556605"/>
            <a:ext cx="1962989" cy="1586895"/>
            <a:chOff x="7453237" y="3556605"/>
            <a:chExt cx="1962989" cy="1586895"/>
          </a:xfrm>
        </p:grpSpPr>
        <p:pic>
          <p:nvPicPr>
            <p:cNvPr id="11" name="תמונה 10">
              <a:extLst>
                <a:ext uri="{FF2B5EF4-FFF2-40B4-BE49-F238E27FC236}">
                  <a16:creationId xmlns:a16="http://schemas.microsoft.com/office/drawing/2014/main" id="{9526D5D2-0FC5-43F6-A279-88162F5646FF}"/>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12" name="משולש שווה-שוקיים 11">
              <a:extLst>
                <a:ext uri="{FF2B5EF4-FFF2-40B4-BE49-F238E27FC236}">
                  <a16:creationId xmlns:a16="http://schemas.microsoft.com/office/drawing/2014/main" id="{EF81CE7E-F865-48CE-B96F-ACB2CF3E708D}"/>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6" name="Picture 5">
            <a:extLst>
              <a:ext uri="{FF2B5EF4-FFF2-40B4-BE49-F238E27FC236}">
                <a16:creationId xmlns:a16="http://schemas.microsoft.com/office/drawing/2014/main" id="{07ED8474-1995-4951-A181-DE9F88B86B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486" y="110585"/>
            <a:ext cx="804245" cy="804245"/>
          </a:xfrm>
          <a:prstGeom prst="rect">
            <a:avLst/>
          </a:prstGeom>
        </p:spPr>
      </p:pic>
      <p:sp>
        <p:nvSpPr>
          <p:cNvPr id="7" name="Slide Number Placeholder 1">
            <a:extLst>
              <a:ext uri="{FF2B5EF4-FFF2-40B4-BE49-F238E27FC236}">
                <a16:creationId xmlns:a16="http://schemas.microsoft.com/office/drawing/2014/main" id="{68CFB55B-F626-4B8E-8488-514A917AA581}"/>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11</a:t>
            </a:fld>
            <a:endParaRPr lang="en-US" dirty="0">
              <a:latin typeface="Calibri" panose="020F0502020204030204" pitchFamily="34" charset="0"/>
              <a:cs typeface="Calibri" panose="020F0502020204030204" pitchFamily="34" charset="0"/>
            </a:endParaRPr>
          </a:p>
        </p:txBody>
      </p:sp>
      <p:sp>
        <p:nvSpPr>
          <p:cNvPr id="13" name="Google Shape;210;p33">
            <a:extLst>
              <a:ext uri="{FF2B5EF4-FFF2-40B4-BE49-F238E27FC236}">
                <a16:creationId xmlns:a16="http://schemas.microsoft.com/office/drawing/2014/main" id="{4618C322-BDB5-4DE3-83A6-37BEF10DCE00}"/>
              </a:ext>
            </a:extLst>
          </p:cNvPr>
          <p:cNvSpPr txBox="1">
            <a:spLocks/>
          </p:cNvSpPr>
          <p:nvPr/>
        </p:nvSpPr>
        <p:spPr>
          <a:xfrm>
            <a:off x="4692095" y="325528"/>
            <a:ext cx="316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1">
              <a:lnSpc>
                <a:spcPct val="100000"/>
              </a:lnSpc>
              <a:spcBef>
                <a:spcPts val="0"/>
              </a:spcBef>
              <a:spcAft>
                <a:spcPts val="0"/>
              </a:spcAft>
              <a:buClr>
                <a:schemeClr val="dk1"/>
              </a:buClr>
              <a:buSzPts val="2400"/>
              <a:buFont typeface="Montserrat ExtraBold"/>
              <a:buNone/>
              <a:defRPr sz="2400" b="1" i="0" u="none" strike="noStrike" cap="none">
                <a:solidFill>
                  <a:schemeClr val="accent3"/>
                </a:solidFill>
                <a:latin typeface="Calibri" panose="020F0502020204030204" pitchFamily="34" charset="0"/>
                <a:ea typeface="Montserrat ExtraBold"/>
                <a:cs typeface="Calibri" panose="020F0502020204030204" pitchFamily="34" charset="0"/>
                <a:sym typeface="Montserrat ExtraBold"/>
              </a:defRPr>
            </a:lvl1pPr>
            <a:lvl2pPr marR="0" lvl="1"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5pPr>
            <a:lvl6pPr marR="0" lvl="5"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6pPr>
            <a:lvl7pPr marR="0" lvl="6"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7pPr>
            <a:lvl8pPr marR="0" lvl="7"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8pPr>
            <a:lvl9pPr marR="0" lvl="8"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9pPr>
          </a:lstStyle>
          <a:p>
            <a:r>
              <a:rPr lang="he-IL" sz="1800" dirty="0"/>
              <a:t>סיור ואירוע השקה (</a:t>
            </a:r>
            <a:r>
              <a:rPr lang="en-US" sz="1800" dirty="0"/>
              <a:t>N=20</a:t>
            </a:r>
            <a:r>
              <a:rPr lang="he-IL" sz="1800" dirty="0"/>
              <a:t>)</a:t>
            </a:r>
          </a:p>
        </p:txBody>
      </p:sp>
      <p:pic>
        <p:nvPicPr>
          <p:cNvPr id="14" name="Graphic 1">
            <a:extLst>
              <a:ext uri="{FF2B5EF4-FFF2-40B4-BE49-F238E27FC236}">
                <a16:creationId xmlns:a16="http://schemas.microsoft.com/office/drawing/2014/main" id="{E67D39D4-15FD-4994-9EEC-99AA5A01337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27647" y="444379"/>
            <a:ext cx="313131" cy="283845"/>
          </a:xfrm>
          <a:prstGeom prst="rect">
            <a:avLst/>
          </a:prstGeom>
        </p:spPr>
      </p:pic>
      <p:sp>
        <p:nvSpPr>
          <p:cNvPr id="16" name="תיבת טקסט 15">
            <a:extLst>
              <a:ext uri="{FF2B5EF4-FFF2-40B4-BE49-F238E27FC236}">
                <a16:creationId xmlns:a16="http://schemas.microsoft.com/office/drawing/2014/main" id="{403D6107-8BFD-4576-8FE0-8A0212105CFE}"/>
              </a:ext>
            </a:extLst>
          </p:cNvPr>
          <p:cNvSpPr txBox="1"/>
          <p:nvPr/>
        </p:nvSpPr>
        <p:spPr>
          <a:xfrm>
            <a:off x="3590123" y="965269"/>
            <a:ext cx="4709478" cy="307777"/>
          </a:xfrm>
          <a:prstGeom prst="rect">
            <a:avLst/>
          </a:prstGeom>
          <a:noFill/>
        </p:spPr>
        <p:txBody>
          <a:bodyPr wrap="square">
            <a:spAutoFit/>
          </a:bodyPr>
          <a:lstStyle/>
          <a:p>
            <a:pPr algn="r"/>
            <a:r>
              <a:rPr lang="he-IL" sz="1400" b="0" i="0" u="none" strike="noStrike" dirty="0">
                <a:solidFill>
                  <a:schemeClr val="tx1"/>
                </a:solidFill>
                <a:effectLst/>
                <a:latin typeface="Calibri" panose="020F0502020204030204" pitchFamily="34" charset="0"/>
                <a:cs typeface="Calibri" panose="020F0502020204030204" pitchFamily="34" charset="0"/>
              </a:rPr>
              <a:t>האם הסיור היה </a:t>
            </a:r>
            <a:r>
              <a:rPr lang="he-IL" sz="1400" b="1" i="0" u="none" strike="noStrike" dirty="0">
                <a:solidFill>
                  <a:schemeClr val="tx1"/>
                </a:solidFill>
                <a:effectLst/>
                <a:latin typeface="Calibri" panose="020F0502020204030204" pitchFamily="34" charset="0"/>
                <a:cs typeface="Calibri" panose="020F0502020204030204" pitchFamily="34" charset="0"/>
              </a:rPr>
              <a:t>מעניין ועורר עניין </a:t>
            </a:r>
            <a:r>
              <a:rPr lang="he-IL" sz="1400" b="0" i="0" u="none" strike="noStrike" dirty="0">
                <a:solidFill>
                  <a:schemeClr val="tx1"/>
                </a:solidFill>
                <a:effectLst/>
                <a:latin typeface="Calibri" panose="020F0502020204030204" pitchFamily="34" charset="0"/>
                <a:cs typeface="Calibri" panose="020F0502020204030204" pitchFamily="34" charset="0"/>
              </a:rPr>
              <a:t>בתחום החדשנות?</a:t>
            </a:r>
            <a:r>
              <a:rPr lang="he-IL" dirty="0">
                <a:solidFill>
                  <a:schemeClr val="tx1"/>
                </a:solidFill>
                <a:latin typeface="Calibri" panose="020F0502020204030204" pitchFamily="34" charset="0"/>
                <a:cs typeface="Calibri" panose="020F0502020204030204" pitchFamily="34" charset="0"/>
              </a:rPr>
              <a:t> </a:t>
            </a:r>
          </a:p>
        </p:txBody>
      </p:sp>
      <p:sp>
        <p:nvSpPr>
          <p:cNvPr id="18" name="תיבת טקסט 17">
            <a:extLst>
              <a:ext uri="{FF2B5EF4-FFF2-40B4-BE49-F238E27FC236}">
                <a16:creationId xmlns:a16="http://schemas.microsoft.com/office/drawing/2014/main" id="{109E2A23-E05E-40AB-AB8F-3141726BFAA0}"/>
              </a:ext>
            </a:extLst>
          </p:cNvPr>
          <p:cNvSpPr txBox="1"/>
          <p:nvPr/>
        </p:nvSpPr>
        <p:spPr>
          <a:xfrm>
            <a:off x="3590123" y="2615864"/>
            <a:ext cx="4709478" cy="307777"/>
          </a:xfrm>
          <a:prstGeom prst="rect">
            <a:avLst/>
          </a:prstGeom>
          <a:noFill/>
        </p:spPr>
        <p:txBody>
          <a:bodyPr wrap="square">
            <a:spAutoFit/>
          </a:bodyPr>
          <a:lstStyle/>
          <a:p>
            <a:pPr algn="r" rtl="1"/>
            <a:r>
              <a:rPr lang="he-IL" sz="1400" b="0" i="0" u="none" strike="noStrike" dirty="0">
                <a:solidFill>
                  <a:schemeClr val="tx1"/>
                </a:solidFill>
                <a:effectLst/>
                <a:latin typeface="Calibri" panose="020F0502020204030204" pitchFamily="34" charset="0"/>
                <a:cs typeface="Calibri" panose="020F0502020204030204" pitchFamily="34" charset="0"/>
              </a:rPr>
              <a:t>האם הסיור גרם לך לרצות לשנות וליזום חדשנות? </a:t>
            </a:r>
            <a:endParaRPr lang="he-IL" dirty="0">
              <a:solidFill>
                <a:schemeClr val="tx1"/>
              </a:solidFill>
              <a:latin typeface="Calibri" panose="020F0502020204030204" pitchFamily="34" charset="0"/>
              <a:cs typeface="Calibri" panose="020F0502020204030204" pitchFamily="34" charset="0"/>
            </a:endParaRPr>
          </a:p>
        </p:txBody>
      </p:sp>
      <p:sp>
        <p:nvSpPr>
          <p:cNvPr id="19" name="תיבת טקסט 18">
            <a:extLst>
              <a:ext uri="{FF2B5EF4-FFF2-40B4-BE49-F238E27FC236}">
                <a16:creationId xmlns:a16="http://schemas.microsoft.com/office/drawing/2014/main" id="{61B43809-3981-4A6D-85D2-8374B30A6DA5}"/>
              </a:ext>
            </a:extLst>
          </p:cNvPr>
          <p:cNvSpPr txBox="1"/>
          <p:nvPr/>
        </p:nvSpPr>
        <p:spPr>
          <a:xfrm>
            <a:off x="-348083" y="3767612"/>
            <a:ext cx="4709478" cy="307777"/>
          </a:xfrm>
          <a:prstGeom prst="rect">
            <a:avLst/>
          </a:prstGeom>
          <a:noFill/>
        </p:spPr>
        <p:txBody>
          <a:bodyPr wrap="square">
            <a:spAutoFit/>
          </a:bodyPr>
          <a:lstStyle/>
          <a:p>
            <a:pPr algn="r" rtl="1"/>
            <a:r>
              <a:rPr lang="he-IL" sz="1400" i="0" u="none" strike="noStrike" dirty="0">
                <a:solidFill>
                  <a:schemeClr val="tx1"/>
                </a:solidFill>
                <a:effectLst/>
                <a:latin typeface="Calibri" panose="020F0502020204030204" pitchFamily="34" charset="0"/>
                <a:cs typeface="Calibri" panose="020F0502020204030204" pitchFamily="34" charset="0"/>
              </a:rPr>
              <a:t>האם נוצרה באירוע ההשקה </a:t>
            </a:r>
            <a:r>
              <a:rPr lang="he-IL" sz="1400" b="1" i="0" u="none" strike="noStrike" dirty="0">
                <a:solidFill>
                  <a:schemeClr val="tx1"/>
                </a:solidFill>
                <a:effectLst/>
                <a:latin typeface="Calibri" panose="020F0502020204030204" pitchFamily="34" charset="0"/>
                <a:cs typeface="Calibri" panose="020F0502020204030204" pitchFamily="34" charset="0"/>
              </a:rPr>
              <a:t>הזדמנות לסיוע בהפעלת היוזמה</a:t>
            </a:r>
            <a:r>
              <a:rPr lang="he-IL" sz="1400" i="0" u="none" strike="noStrike" dirty="0">
                <a:solidFill>
                  <a:schemeClr val="tx1"/>
                </a:solidFill>
                <a:effectLst/>
                <a:latin typeface="Calibri" panose="020F0502020204030204" pitchFamily="34" charset="0"/>
                <a:cs typeface="Calibri" panose="020F0502020204030204" pitchFamily="34" charset="0"/>
              </a:rPr>
              <a:t>? </a:t>
            </a:r>
            <a:endParaRPr lang="he-IL" dirty="0">
              <a:solidFill>
                <a:schemeClr val="tx1"/>
              </a:solidFill>
              <a:latin typeface="Calibri" panose="020F0502020204030204" pitchFamily="34" charset="0"/>
              <a:cs typeface="Calibri" panose="020F0502020204030204" pitchFamily="34" charset="0"/>
            </a:endParaRPr>
          </a:p>
        </p:txBody>
      </p:sp>
      <p:sp>
        <p:nvSpPr>
          <p:cNvPr id="17" name="תיבת טקסט 16">
            <a:extLst>
              <a:ext uri="{FF2B5EF4-FFF2-40B4-BE49-F238E27FC236}">
                <a16:creationId xmlns:a16="http://schemas.microsoft.com/office/drawing/2014/main" id="{BAF54DBA-742B-451F-944A-F9F87CA2AC07}"/>
              </a:ext>
            </a:extLst>
          </p:cNvPr>
          <p:cNvSpPr txBox="1"/>
          <p:nvPr/>
        </p:nvSpPr>
        <p:spPr>
          <a:xfrm>
            <a:off x="-578133" y="868250"/>
            <a:ext cx="4939528" cy="307777"/>
          </a:xfrm>
          <a:prstGeom prst="rect">
            <a:avLst/>
          </a:prstGeom>
          <a:noFill/>
        </p:spPr>
        <p:txBody>
          <a:bodyPr wrap="square">
            <a:spAutoFit/>
          </a:bodyPr>
          <a:lstStyle/>
          <a:p>
            <a:pPr algn="r" rtl="1"/>
            <a:r>
              <a:rPr lang="he-IL" sz="1400" b="0" i="0" u="none" strike="noStrike" dirty="0">
                <a:solidFill>
                  <a:schemeClr val="tx1"/>
                </a:solidFill>
                <a:effectLst/>
                <a:latin typeface="Calibri" panose="020F0502020204030204" pitchFamily="34" charset="0"/>
                <a:cs typeface="Calibri" panose="020F0502020204030204" pitchFamily="34" charset="0"/>
              </a:rPr>
              <a:t>האם אירוע ההשקה היה </a:t>
            </a:r>
            <a:r>
              <a:rPr lang="he-IL" sz="1400" b="1" i="0" u="none" strike="noStrike" dirty="0">
                <a:solidFill>
                  <a:schemeClr val="tx1"/>
                </a:solidFill>
                <a:effectLst/>
                <a:latin typeface="Calibri" panose="020F0502020204030204" pitchFamily="34" charset="0"/>
                <a:cs typeface="Calibri" panose="020F0502020204030204" pitchFamily="34" charset="0"/>
              </a:rPr>
              <a:t>משמעותי עבורך ועבור היוזמה</a:t>
            </a:r>
            <a:r>
              <a:rPr lang="he-IL" sz="1400" b="0" i="0" u="none" strike="noStrike" dirty="0">
                <a:solidFill>
                  <a:schemeClr val="tx1"/>
                </a:solidFill>
                <a:effectLst/>
                <a:latin typeface="Calibri" panose="020F0502020204030204" pitchFamily="34" charset="0"/>
                <a:cs typeface="Calibri" panose="020F0502020204030204" pitchFamily="34" charset="0"/>
              </a:rPr>
              <a:t>? </a:t>
            </a:r>
            <a:endParaRPr lang="he-IL" dirty="0">
              <a:solidFill>
                <a:schemeClr val="tx1"/>
              </a:solidFill>
              <a:latin typeface="Calibri" panose="020F0502020204030204" pitchFamily="34" charset="0"/>
              <a:cs typeface="Calibri" panose="020F0502020204030204" pitchFamily="34" charset="0"/>
            </a:endParaRPr>
          </a:p>
        </p:txBody>
      </p:sp>
      <p:sp>
        <p:nvSpPr>
          <p:cNvPr id="22" name="תיבת טקסט 21">
            <a:extLst>
              <a:ext uri="{FF2B5EF4-FFF2-40B4-BE49-F238E27FC236}">
                <a16:creationId xmlns:a16="http://schemas.microsoft.com/office/drawing/2014/main" id="{F5C779F1-A656-49DC-926D-F8E9686EE578}"/>
              </a:ext>
            </a:extLst>
          </p:cNvPr>
          <p:cNvSpPr txBox="1"/>
          <p:nvPr/>
        </p:nvSpPr>
        <p:spPr>
          <a:xfrm>
            <a:off x="4650852" y="1287752"/>
            <a:ext cx="3648749" cy="937308"/>
          </a:xfrm>
          <a:prstGeom prst="rect">
            <a:avLst/>
          </a:prstGeom>
          <a:noFill/>
        </p:spPr>
        <p:txBody>
          <a:bodyPr wrap="square">
            <a:spAutoFit/>
          </a:bodyPr>
          <a:lstStyle/>
          <a:p>
            <a:pPr algn="r" rtl="1">
              <a:lnSpc>
                <a:spcPct val="107000"/>
              </a:lnSpc>
              <a:spcAft>
                <a:spcPts val="800"/>
              </a:spcAft>
            </a:pPr>
            <a:r>
              <a:rPr lang="he-IL"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17</a:t>
            </a:r>
            <a:r>
              <a:rPr lang="he-IL"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מתוך </a:t>
            </a:r>
            <a:r>
              <a:rPr lang="he-IL"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18</a:t>
            </a:r>
            <a:r>
              <a:rPr lang="he-IL"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שהשיבו, ענו: </a:t>
            </a:r>
            <a:r>
              <a:rPr lang="he-IL" sz="2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כן/מאוד</a:t>
            </a:r>
          </a:p>
          <a:p>
            <a:pPr algn="r" rtl="1">
              <a:spcAft>
                <a:spcPts val="800"/>
              </a:spcAft>
            </a:pPr>
            <a:r>
              <a:rPr lang="he-I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ציינה "נחמד", 2 לא השיבו</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תיבת טקסט 22">
            <a:extLst>
              <a:ext uri="{FF2B5EF4-FFF2-40B4-BE49-F238E27FC236}">
                <a16:creationId xmlns:a16="http://schemas.microsoft.com/office/drawing/2014/main" id="{46123A41-A48A-4C28-8265-FC908CE72F3C}"/>
              </a:ext>
            </a:extLst>
          </p:cNvPr>
          <p:cNvSpPr txBox="1"/>
          <p:nvPr/>
        </p:nvSpPr>
        <p:spPr>
          <a:xfrm>
            <a:off x="4688569" y="2991962"/>
            <a:ext cx="3648749" cy="1788823"/>
          </a:xfrm>
          <a:prstGeom prst="rect">
            <a:avLst/>
          </a:prstGeom>
          <a:noFill/>
        </p:spPr>
        <p:txBody>
          <a:bodyPr wrap="square">
            <a:spAutoFit/>
          </a:bodyPr>
          <a:lstStyle/>
          <a:p>
            <a:pPr algn="r" rtl="1">
              <a:lnSpc>
                <a:spcPct val="107000"/>
              </a:lnSpc>
              <a:spcAft>
                <a:spcPts val="800"/>
              </a:spcAft>
            </a:pPr>
            <a:r>
              <a:rPr lang="he-IL"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14</a:t>
            </a:r>
            <a:r>
              <a:rPr lang="he-IL"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מתוך </a:t>
            </a:r>
            <a:r>
              <a:rPr lang="he-IL"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19</a:t>
            </a:r>
            <a:r>
              <a:rPr lang="he-IL"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שהשיבו, ענו: </a:t>
            </a:r>
            <a:r>
              <a:rPr lang="he-IL"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כן</a:t>
            </a:r>
          </a:p>
          <a:p>
            <a:pPr algn="r" rtl="1">
              <a:spcAft>
                <a:spcPts val="800"/>
              </a:spcAft>
            </a:pPr>
            <a:r>
              <a:rPr lang="he-IL" b="1" dirty="0">
                <a:latin typeface="Calibri" panose="020F0502020204030204" pitchFamily="34" charset="0"/>
                <a:ea typeface="Times New Roman" panose="02020603050405020304" pitchFamily="18" charset="0"/>
                <a:cs typeface="Calibri" panose="020F0502020204030204" pitchFamily="34" charset="0"/>
              </a:rPr>
              <a:t>3 ענו "לא" , </a:t>
            </a:r>
            <a:r>
              <a:rPr lang="he-IL"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ענה "באופן חלקי"</a:t>
            </a:r>
          </a:p>
          <a:p>
            <a:pPr algn="r" rtl="1">
              <a:spcAft>
                <a:spcPts val="800"/>
              </a:spcAft>
            </a:pPr>
            <a:r>
              <a:rPr lang="he-I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"העלה רעיונות ליישום ומאוד שימח לראות התפתחות במקומות אחרים בארץ", "</a:t>
            </a:r>
            <a:r>
              <a:rPr lang="he-IL" dirty="0">
                <a:latin typeface="Calibri" panose="020F0502020204030204" pitchFamily="34" charset="0"/>
                <a:ea typeface="Times New Roman" panose="02020603050405020304" pitchFamily="18" charset="0"/>
                <a:cs typeface="Calibri" panose="020F0502020204030204" pitchFamily="34" charset="0"/>
              </a:rPr>
              <a:t>פתח דרכים נוספות" </a:t>
            </a:r>
          </a:p>
          <a:p>
            <a:pPr algn="r" rtl="1">
              <a:spcAft>
                <a:spcPts val="800"/>
              </a:spcAft>
            </a:pPr>
            <a:r>
              <a:rPr lang="he-I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 לא השיבה)</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טבלה 2">
            <a:extLst>
              <a:ext uri="{FF2B5EF4-FFF2-40B4-BE49-F238E27FC236}">
                <a16:creationId xmlns:a16="http://schemas.microsoft.com/office/drawing/2014/main" id="{3F8BCFF6-8FC1-4498-B002-6097322EFFE1}"/>
              </a:ext>
            </a:extLst>
          </p:cNvPr>
          <p:cNvGraphicFramePr>
            <a:graphicFrameLocks noGrp="1"/>
          </p:cNvGraphicFramePr>
          <p:nvPr>
            <p:extLst>
              <p:ext uri="{D42A27DB-BD31-4B8C-83A1-F6EECF244321}">
                <p14:modId xmlns:p14="http://schemas.microsoft.com/office/powerpoint/2010/main" val="827255976"/>
              </p:ext>
            </p:extLst>
          </p:nvPr>
        </p:nvGraphicFramePr>
        <p:xfrm>
          <a:off x="225933" y="1271937"/>
          <a:ext cx="4032736" cy="2393371"/>
        </p:xfrm>
        <a:graphic>
          <a:graphicData uri="http://schemas.openxmlformats.org/drawingml/2006/table">
            <a:tbl>
              <a:tblPr rtl="1" firstRow="1" bandRow="1">
                <a:tableStyleId>{ED8CC94E-419D-4A8D-895E-6F9CC4E92077}</a:tableStyleId>
              </a:tblPr>
              <a:tblGrid>
                <a:gridCol w="984733">
                  <a:extLst>
                    <a:ext uri="{9D8B030D-6E8A-4147-A177-3AD203B41FA5}">
                      <a16:colId xmlns:a16="http://schemas.microsoft.com/office/drawing/2014/main" val="1019865892"/>
                    </a:ext>
                  </a:extLst>
                </a:gridCol>
                <a:gridCol w="3048003">
                  <a:extLst>
                    <a:ext uri="{9D8B030D-6E8A-4147-A177-3AD203B41FA5}">
                      <a16:colId xmlns:a16="http://schemas.microsoft.com/office/drawing/2014/main" val="618512410"/>
                    </a:ext>
                  </a:extLst>
                </a:gridCol>
              </a:tblGrid>
              <a:tr h="633151">
                <a:tc>
                  <a:txBody>
                    <a:bodyPr/>
                    <a:lstStyle/>
                    <a:p>
                      <a:pPr algn="r" rtl="1"/>
                      <a:r>
                        <a:rPr lang="he-IL" sz="1800" b="1" dirty="0">
                          <a:solidFill>
                            <a:srgbClr val="0070C0"/>
                          </a:solidFill>
                          <a:latin typeface="Calibri" panose="020F0502020204030204" pitchFamily="34" charset="0"/>
                          <a:cs typeface="Calibri" panose="020F0502020204030204" pitchFamily="34" charset="0"/>
                        </a:rPr>
                        <a:t>12 </a:t>
                      </a:r>
                      <a:r>
                        <a:rPr lang="he-IL" dirty="0">
                          <a:latin typeface="Calibri" panose="020F0502020204030204" pitchFamily="34" charset="0"/>
                          <a:cs typeface="Calibri" panose="020F0502020204030204" pitchFamily="34" charset="0"/>
                        </a:rPr>
                        <a:t>תשובות </a:t>
                      </a:r>
                    </a:p>
                    <a:p>
                      <a:pPr algn="r" rtl="1"/>
                      <a:r>
                        <a:rPr lang="he-IL" dirty="0">
                          <a:latin typeface="Calibri" panose="020F0502020204030204" pitchFamily="34" charset="0"/>
                          <a:cs typeface="Calibri" panose="020F0502020204030204" pitchFamily="34" charset="0"/>
                        </a:rPr>
                        <a:t>       חיוביות</a:t>
                      </a:r>
                    </a:p>
                  </a:txBody>
                  <a:tcPr/>
                </a:tc>
                <a:tc>
                  <a:txBody>
                    <a:bodyPr/>
                    <a:lstStyle/>
                    <a:p>
                      <a:pPr algn="r" rtl="1"/>
                      <a:r>
                        <a:rPr lang="he-IL" sz="1150" dirty="0">
                          <a:latin typeface="Calibri" panose="020F0502020204030204" pitchFamily="34" charset="0"/>
                          <a:cs typeface="Calibri" panose="020F0502020204030204" pitchFamily="34" charset="0"/>
                        </a:rPr>
                        <a:t>- כן/בהחלט/מאוד/מעבר לציפיות (6)</a:t>
                      </a:r>
                    </a:p>
                    <a:p>
                      <a:pPr algn="r" rtl="1"/>
                      <a:r>
                        <a:rPr lang="he-IL" sz="1150" dirty="0">
                          <a:latin typeface="Calibri" panose="020F0502020204030204" pitchFamily="34" charset="0"/>
                          <a:cs typeface="Calibri" panose="020F0502020204030204" pitchFamily="34" charset="0"/>
                        </a:rPr>
                        <a:t>- מקסים/מעניין/מרגש/משמעותי (4)</a:t>
                      </a:r>
                    </a:p>
                    <a:p>
                      <a:pPr algn="r" rtl="1"/>
                      <a:r>
                        <a:rPr lang="he-IL" sz="1150" dirty="0">
                          <a:latin typeface="Calibri" panose="020F0502020204030204" pitchFamily="34" charset="0"/>
                          <a:cs typeface="Calibri" panose="020F0502020204030204" pitchFamily="34" charset="0"/>
                        </a:rPr>
                        <a:t>- מושקע מאוד ומוצלח (2)</a:t>
                      </a:r>
                    </a:p>
                  </a:txBody>
                  <a:tcPr/>
                </a:tc>
                <a:extLst>
                  <a:ext uri="{0D108BD9-81ED-4DB2-BD59-A6C34878D82A}">
                    <a16:rowId xmlns:a16="http://schemas.microsoft.com/office/drawing/2014/main" val="2999627342"/>
                  </a:ext>
                </a:extLst>
              </a:tr>
              <a:tr h="1028870">
                <a:tc>
                  <a:txBody>
                    <a:bodyPr/>
                    <a:lstStyle/>
                    <a:p>
                      <a:pPr algn="r" rtl="1"/>
                      <a:r>
                        <a:rPr lang="he-IL" sz="1800" b="1" dirty="0">
                          <a:solidFill>
                            <a:srgbClr val="0070C0"/>
                          </a:solidFill>
                          <a:latin typeface="Calibri" panose="020F0502020204030204" pitchFamily="34" charset="0"/>
                          <a:cs typeface="Calibri" panose="020F0502020204030204" pitchFamily="34" charset="0"/>
                        </a:rPr>
                        <a:t>5</a:t>
                      </a:r>
                      <a:r>
                        <a:rPr lang="he-IL" sz="1400" b="1" dirty="0">
                          <a:solidFill>
                            <a:srgbClr val="0070C0"/>
                          </a:solidFill>
                          <a:latin typeface="Calibri" panose="020F0502020204030204" pitchFamily="34" charset="0"/>
                          <a:cs typeface="Calibri" panose="020F0502020204030204" pitchFamily="34" charset="0"/>
                        </a:rPr>
                        <a:t>   </a:t>
                      </a:r>
                      <a:r>
                        <a:rPr lang="he-IL" dirty="0">
                          <a:latin typeface="Calibri" panose="020F0502020204030204" pitchFamily="34" charset="0"/>
                          <a:cs typeface="Calibri" panose="020F0502020204030204" pitchFamily="34" charset="0"/>
                        </a:rPr>
                        <a:t>תשובות </a:t>
                      </a:r>
                    </a:p>
                    <a:p>
                      <a:pPr algn="r" rtl="1"/>
                      <a:r>
                        <a:rPr lang="he-IL" dirty="0">
                          <a:latin typeface="Calibri" panose="020F0502020204030204" pitchFamily="34" charset="0"/>
                          <a:cs typeface="Calibri" panose="020F0502020204030204" pitchFamily="34" charset="0"/>
                        </a:rPr>
                        <a:t>      שליליות</a:t>
                      </a:r>
                    </a:p>
                  </a:txBody>
                  <a:tcPr/>
                </a:tc>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he-IL" sz="115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 לא (3)</a:t>
                      </a:r>
                    </a:p>
                    <a:p>
                      <a:pPr marL="0" marR="0" lvl="0" indent="0" algn="r" defTabSz="914400" rtl="1"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he-IL" sz="115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 </a:t>
                      </a:r>
                      <a:r>
                        <a:rPr lang="he-IL" sz="1150" b="0" i="1" u="none" strike="noStrike" cap="none" dirty="0">
                          <a:solidFill>
                            <a:srgbClr val="000000"/>
                          </a:solidFill>
                          <a:effectLst/>
                          <a:latin typeface="Calibri" panose="020F0502020204030204" pitchFamily="34" charset="0"/>
                          <a:ea typeface="Arial"/>
                          <a:cs typeface="Calibri" panose="020F0502020204030204" pitchFamily="34" charset="0"/>
                          <a:sym typeface="Arial"/>
                        </a:rPr>
                        <a:t>"היה אירוע מאוד נחמד, אבל אני לא חושבת שהוא היה משמעותי עבורי ועבור היוזמה"</a:t>
                      </a:r>
                    </a:p>
                    <a:p>
                      <a:pPr marL="0" marR="0" lvl="0" indent="0" algn="r" defTabSz="914400" rtl="1"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he-IL" sz="1150" b="0" i="1" u="none" strike="noStrike" cap="none" dirty="0">
                          <a:solidFill>
                            <a:srgbClr val="000000"/>
                          </a:solidFill>
                          <a:effectLst/>
                          <a:latin typeface="Calibri" panose="020F0502020204030204" pitchFamily="34" charset="0"/>
                          <a:cs typeface="Calibri" panose="020F0502020204030204" pitchFamily="34" charset="0"/>
                          <a:sym typeface="Arial"/>
                        </a:rPr>
                        <a:t>- "</a:t>
                      </a:r>
                      <a:r>
                        <a:rPr lang="he-IL" sz="1150" b="0" i="1" u="none" strike="noStrike" cap="none" dirty="0">
                          <a:solidFill>
                            <a:srgbClr val="000000"/>
                          </a:solidFill>
                          <a:effectLst/>
                          <a:latin typeface="Calibri" panose="020F0502020204030204" pitchFamily="34" charset="0"/>
                          <a:ea typeface="Arial"/>
                          <a:cs typeface="Calibri" panose="020F0502020204030204" pitchFamily="34" charset="0"/>
                          <a:sym typeface="Arial"/>
                        </a:rPr>
                        <a:t>לעניות דעתי, אירוע ההשקה צריך להיות לפני הכל נגיש. ובנוסף להשקיע בחשיפה של גורמים היכולים לקדם יוזמות ולהשקיע בפיתוח"</a:t>
                      </a:r>
                      <a:endParaRPr lang="he-IL" sz="1150" i="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39002728"/>
                  </a:ext>
                </a:extLst>
              </a:tr>
              <a:tr h="501245">
                <a:tc>
                  <a:txBody>
                    <a:bodyPr/>
                    <a:lstStyle/>
                    <a:p>
                      <a:pPr algn="r" rtl="1"/>
                      <a:r>
                        <a:rPr lang="he-IL" sz="1800" b="1" dirty="0">
                          <a:solidFill>
                            <a:srgbClr val="0070C0"/>
                          </a:solidFill>
                          <a:latin typeface="Calibri" panose="020F0502020204030204" pitchFamily="34" charset="0"/>
                          <a:cs typeface="Calibri" panose="020F0502020204030204" pitchFamily="34" charset="0"/>
                        </a:rPr>
                        <a:t>3</a:t>
                      </a:r>
                      <a:r>
                        <a:rPr lang="he-IL" dirty="0">
                          <a:latin typeface="Calibri" panose="020F0502020204030204" pitchFamily="34" charset="0"/>
                          <a:cs typeface="Calibri" panose="020F0502020204030204" pitchFamily="34" charset="0"/>
                        </a:rPr>
                        <a:t>   תשובות  </a:t>
                      </a:r>
                    </a:p>
                    <a:p>
                      <a:pPr algn="r" rtl="1"/>
                      <a:r>
                        <a:rPr lang="he-IL" dirty="0">
                          <a:latin typeface="Calibri" panose="020F0502020204030204" pitchFamily="34" charset="0"/>
                          <a:cs typeface="Calibri" panose="020F0502020204030204" pitchFamily="34" charset="0"/>
                        </a:rPr>
                        <a:t>      נוספות</a:t>
                      </a:r>
                    </a:p>
                  </a:txBody>
                  <a:tcPr/>
                </a:tc>
                <a:tc>
                  <a:txBody>
                    <a:bodyPr/>
                    <a:lstStyle/>
                    <a:p>
                      <a:pPr marL="171450" indent="-171450" algn="r" rtl="1">
                        <a:buFontTx/>
                        <a:buChar char="-"/>
                      </a:pPr>
                      <a:r>
                        <a:rPr lang="he-IL" sz="1150" i="1" dirty="0">
                          <a:latin typeface="Calibri" panose="020F0502020204030204" pitchFamily="34" charset="0"/>
                          <a:cs typeface="Calibri" panose="020F0502020204030204" pitchFamily="34" charset="0"/>
                        </a:rPr>
                        <a:t>"בעבורי כן. פחות עבור היוזמה"</a:t>
                      </a:r>
                    </a:p>
                    <a:p>
                      <a:pPr marL="171450" indent="-171450" algn="r" rtl="1">
                        <a:buFontTx/>
                        <a:buChar char="-"/>
                      </a:pPr>
                      <a:r>
                        <a:rPr lang="he-IL" sz="1150" i="1" dirty="0">
                          <a:latin typeface="Calibri" panose="020F0502020204030204" pitchFamily="34" charset="0"/>
                          <a:cs typeface="Calibri" panose="020F0502020204030204" pitchFamily="34" charset="0"/>
                        </a:rPr>
                        <a:t>"ההכנה לאירוע עזרה בעיקר לדייק"</a:t>
                      </a:r>
                    </a:p>
                    <a:p>
                      <a:pPr marL="171450" indent="-171450" algn="r" rtl="1">
                        <a:buFontTx/>
                        <a:buChar char="-"/>
                      </a:pPr>
                      <a:r>
                        <a:rPr lang="he-IL" sz="1150" i="1" dirty="0">
                          <a:latin typeface="Calibri" panose="020F0502020204030204" pitchFamily="34" charset="0"/>
                          <a:cs typeface="Calibri" panose="020F0502020204030204" pitchFamily="34" charset="0"/>
                        </a:rPr>
                        <a:t>"היה מעניין. חוויה ראשונה" </a:t>
                      </a:r>
                    </a:p>
                  </a:txBody>
                  <a:tcPr/>
                </a:tc>
                <a:extLst>
                  <a:ext uri="{0D108BD9-81ED-4DB2-BD59-A6C34878D82A}">
                    <a16:rowId xmlns:a16="http://schemas.microsoft.com/office/drawing/2014/main" val="2834956190"/>
                  </a:ext>
                </a:extLst>
              </a:tr>
            </a:tbl>
          </a:graphicData>
        </a:graphic>
      </p:graphicFrame>
      <p:sp>
        <p:nvSpPr>
          <p:cNvPr id="24" name="תיבת טקסט 23">
            <a:extLst>
              <a:ext uri="{FF2B5EF4-FFF2-40B4-BE49-F238E27FC236}">
                <a16:creationId xmlns:a16="http://schemas.microsoft.com/office/drawing/2014/main" id="{16183DE5-4B73-4FA4-8EC6-2B96208F8487}"/>
              </a:ext>
            </a:extLst>
          </p:cNvPr>
          <p:cNvSpPr txBox="1"/>
          <p:nvPr/>
        </p:nvSpPr>
        <p:spPr>
          <a:xfrm>
            <a:off x="225934" y="3910393"/>
            <a:ext cx="4135462" cy="1152751"/>
          </a:xfrm>
          <a:prstGeom prst="rect">
            <a:avLst/>
          </a:prstGeom>
          <a:noFill/>
        </p:spPr>
        <p:txBody>
          <a:bodyPr wrap="square">
            <a:spAutoFit/>
          </a:bodyPr>
          <a:lstStyle/>
          <a:p>
            <a:pPr algn="r" rtl="1">
              <a:lnSpc>
                <a:spcPct val="107000"/>
              </a:lnSpc>
              <a:spcAft>
                <a:spcPts val="800"/>
              </a:spcAft>
            </a:pPr>
            <a:r>
              <a:rPr lang="he-IL"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11</a:t>
            </a:r>
            <a:r>
              <a:rPr lang="he-IL"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השיבו: </a:t>
            </a:r>
            <a:r>
              <a:rPr lang="he-IL" sz="2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לא</a:t>
            </a:r>
            <a:r>
              <a:rPr lang="he-IL"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       </a:t>
            </a:r>
            <a:r>
              <a:rPr lang="he-IL"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6 </a:t>
            </a:r>
            <a:r>
              <a:rPr lang="he-IL"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השיבו: </a:t>
            </a:r>
            <a:r>
              <a:rPr lang="he-IL" sz="2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כן </a:t>
            </a:r>
          </a:p>
          <a:p>
            <a:pPr algn="r" rtl="1">
              <a:spcAft>
                <a:spcPts val="800"/>
              </a:spcAft>
            </a:pPr>
            <a:r>
              <a:rPr lang="he-IL" dirty="0">
                <a:latin typeface="Calibri" panose="020F0502020204030204" pitchFamily="34" charset="0"/>
                <a:ea typeface="Times New Roman" panose="02020603050405020304" pitchFamily="18" charset="0"/>
                <a:cs typeface="Calibri" panose="020F0502020204030204" pitchFamily="34" charset="0"/>
              </a:rPr>
              <a:t>"הסיוע של הקרן", "יותר שיתופי פעולה עתידיים", "היתה התחלה של מגעים", "קיבלנו טיפים ואפשרות גישה לחומרים"</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293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8" name="קבוצה 17">
            <a:extLst>
              <a:ext uri="{FF2B5EF4-FFF2-40B4-BE49-F238E27FC236}">
                <a16:creationId xmlns:a16="http://schemas.microsoft.com/office/drawing/2014/main" id="{3AD5AD39-BF26-4B13-85DC-D1E0371D5E94}"/>
              </a:ext>
            </a:extLst>
          </p:cNvPr>
          <p:cNvGrpSpPr/>
          <p:nvPr/>
        </p:nvGrpSpPr>
        <p:grpSpPr>
          <a:xfrm>
            <a:off x="7453237" y="3556605"/>
            <a:ext cx="1962989" cy="1586895"/>
            <a:chOff x="7453237" y="3556605"/>
            <a:chExt cx="1962989" cy="1586895"/>
          </a:xfrm>
        </p:grpSpPr>
        <p:pic>
          <p:nvPicPr>
            <p:cNvPr id="20" name="תמונה 19">
              <a:extLst>
                <a:ext uri="{FF2B5EF4-FFF2-40B4-BE49-F238E27FC236}">
                  <a16:creationId xmlns:a16="http://schemas.microsoft.com/office/drawing/2014/main" id="{2B894CAB-C08E-49B3-82B7-F922F4AE029D}"/>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22" name="משולש שווה-שוקיים 21">
              <a:extLst>
                <a:ext uri="{FF2B5EF4-FFF2-40B4-BE49-F238E27FC236}">
                  <a16:creationId xmlns:a16="http://schemas.microsoft.com/office/drawing/2014/main" id="{4725DAC6-B2E8-450B-B642-755E93BAC02B}"/>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54" name="Google Shape;154;p30"/>
          <p:cNvSpPr txBox="1">
            <a:spLocks noGrp="1"/>
          </p:cNvSpPr>
          <p:nvPr>
            <p:ph type="title" idx="8"/>
          </p:nvPr>
        </p:nvSpPr>
        <p:spPr>
          <a:xfrm>
            <a:off x="2355334" y="194754"/>
            <a:ext cx="396858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he-IL" dirty="0"/>
              <a:t>ממצאים – </a:t>
            </a:r>
            <a:br>
              <a:rPr lang="he-IL" dirty="0"/>
            </a:br>
            <a:r>
              <a:rPr lang="he-IL" dirty="0"/>
              <a:t>תרומת ההכשרה </a:t>
            </a:r>
            <a:r>
              <a:rPr lang="he-IL" sz="1800" dirty="0"/>
              <a:t>(למשתתפים)</a:t>
            </a:r>
            <a:endParaRPr sz="1800" dirty="0"/>
          </a:p>
        </p:txBody>
      </p:sp>
      <p:pic>
        <p:nvPicPr>
          <p:cNvPr id="155" name="Google Shape;155;p30"/>
          <p:cNvPicPr preferRelativeResize="0"/>
          <p:nvPr/>
        </p:nvPicPr>
        <p:blipFill>
          <a:blip r:embed="rId4" cstate="screen">
            <a:extLst>
              <a:ext uri="{28A0092B-C50C-407E-A947-70E740481C1C}">
                <a14:useLocalDpi xmlns:a14="http://schemas.microsoft.com/office/drawing/2010/main"/>
              </a:ext>
            </a:extLst>
          </a:blip>
          <a:srcRect/>
          <a:stretch/>
        </p:blipFill>
        <p:spPr>
          <a:xfrm flipH="1">
            <a:off x="6323914" y="166425"/>
            <a:ext cx="2667699" cy="1234200"/>
          </a:xfrm>
          <a:prstGeom prst="rect">
            <a:avLst/>
          </a:prstGeom>
          <a:noFill/>
          <a:ln>
            <a:noFill/>
          </a:ln>
        </p:spPr>
      </p:pic>
      <p:pic>
        <p:nvPicPr>
          <p:cNvPr id="28" name="Picture 27">
            <a:extLst>
              <a:ext uri="{FF2B5EF4-FFF2-40B4-BE49-F238E27FC236}">
                <a16:creationId xmlns:a16="http://schemas.microsoft.com/office/drawing/2014/main" id="{32E541CD-2142-4763-9FB3-D966E1D9CF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407" y="145485"/>
            <a:ext cx="804245" cy="804245"/>
          </a:xfrm>
          <a:prstGeom prst="rect">
            <a:avLst/>
          </a:prstGeom>
        </p:spPr>
      </p:pic>
      <p:sp>
        <p:nvSpPr>
          <p:cNvPr id="2" name="Slide Number Placeholder 1">
            <a:extLst>
              <a:ext uri="{FF2B5EF4-FFF2-40B4-BE49-F238E27FC236}">
                <a16:creationId xmlns:a16="http://schemas.microsoft.com/office/drawing/2014/main" id="{77E1321E-E7B4-4438-87EA-256E8C57C414}"/>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12</a:t>
            </a:fld>
            <a:endParaRPr lang="en-US" dirty="0">
              <a:latin typeface="Calibri" panose="020F0502020204030204" pitchFamily="34" charset="0"/>
              <a:cs typeface="Calibri" panose="020F0502020204030204" pitchFamily="34" charset="0"/>
            </a:endParaRPr>
          </a:p>
        </p:txBody>
      </p:sp>
      <p:graphicFrame>
        <p:nvGraphicFramePr>
          <p:cNvPr id="5" name="טבלה 4">
            <a:extLst>
              <a:ext uri="{FF2B5EF4-FFF2-40B4-BE49-F238E27FC236}">
                <a16:creationId xmlns:a16="http://schemas.microsoft.com/office/drawing/2014/main" id="{DFD4E115-786A-49DF-B11B-18332732D2BF}"/>
              </a:ext>
            </a:extLst>
          </p:cNvPr>
          <p:cNvGraphicFramePr>
            <a:graphicFrameLocks noGrp="1"/>
          </p:cNvGraphicFramePr>
          <p:nvPr>
            <p:extLst>
              <p:ext uri="{D42A27DB-BD31-4B8C-83A1-F6EECF244321}">
                <p14:modId xmlns:p14="http://schemas.microsoft.com/office/powerpoint/2010/main" val="4041320393"/>
              </p:ext>
            </p:extLst>
          </p:nvPr>
        </p:nvGraphicFramePr>
        <p:xfrm>
          <a:off x="660469" y="1722499"/>
          <a:ext cx="7490804" cy="2386738"/>
        </p:xfrm>
        <a:graphic>
          <a:graphicData uri="http://schemas.openxmlformats.org/drawingml/2006/table">
            <a:tbl>
              <a:tblPr rtl="1" firstRow="1" firstCol="1" lastRow="1" lastCol="1" bandRow="1" bandCol="1">
                <a:tableStyleId>{ED8CC94E-419D-4A8D-895E-6F9CC4E92077}</a:tableStyleId>
              </a:tblPr>
              <a:tblGrid>
                <a:gridCol w="3434024">
                  <a:extLst>
                    <a:ext uri="{9D8B030D-6E8A-4147-A177-3AD203B41FA5}">
                      <a16:colId xmlns:a16="http://schemas.microsoft.com/office/drawing/2014/main" val="4231434592"/>
                    </a:ext>
                  </a:extLst>
                </a:gridCol>
                <a:gridCol w="681786">
                  <a:extLst>
                    <a:ext uri="{9D8B030D-6E8A-4147-A177-3AD203B41FA5}">
                      <a16:colId xmlns:a16="http://schemas.microsoft.com/office/drawing/2014/main" val="2282734382"/>
                    </a:ext>
                  </a:extLst>
                </a:gridCol>
                <a:gridCol w="699892">
                  <a:extLst>
                    <a:ext uri="{9D8B030D-6E8A-4147-A177-3AD203B41FA5}">
                      <a16:colId xmlns:a16="http://schemas.microsoft.com/office/drawing/2014/main" val="1030188602"/>
                    </a:ext>
                  </a:extLst>
                </a:gridCol>
                <a:gridCol w="677068">
                  <a:extLst>
                    <a:ext uri="{9D8B030D-6E8A-4147-A177-3AD203B41FA5}">
                      <a16:colId xmlns:a16="http://schemas.microsoft.com/office/drawing/2014/main" val="3300051553"/>
                    </a:ext>
                  </a:extLst>
                </a:gridCol>
                <a:gridCol w="684674">
                  <a:extLst>
                    <a:ext uri="{9D8B030D-6E8A-4147-A177-3AD203B41FA5}">
                      <a16:colId xmlns:a16="http://schemas.microsoft.com/office/drawing/2014/main" val="4157669541"/>
                    </a:ext>
                  </a:extLst>
                </a:gridCol>
                <a:gridCol w="667384">
                  <a:extLst>
                    <a:ext uri="{9D8B030D-6E8A-4147-A177-3AD203B41FA5}">
                      <a16:colId xmlns:a16="http://schemas.microsoft.com/office/drawing/2014/main" val="1790470012"/>
                    </a:ext>
                  </a:extLst>
                </a:gridCol>
                <a:gridCol w="645976">
                  <a:extLst>
                    <a:ext uri="{9D8B030D-6E8A-4147-A177-3AD203B41FA5}">
                      <a16:colId xmlns:a16="http://schemas.microsoft.com/office/drawing/2014/main" val="3502824249"/>
                    </a:ext>
                  </a:extLst>
                </a:gridCol>
              </a:tblGrid>
              <a:tr h="415507">
                <a:tc>
                  <a:txBody>
                    <a:bodyPr/>
                    <a:lstStyle/>
                    <a:p>
                      <a:pPr marR="228600" algn="r" rtl="1">
                        <a:lnSpc>
                          <a:spcPct val="150000"/>
                        </a:lnSpc>
                        <a:spcAft>
                          <a:spcPts val="800"/>
                        </a:spcAft>
                      </a:pPr>
                      <a:r>
                        <a:rPr lang="he-IL" sz="1100" dirty="0">
                          <a:effectLst/>
                          <a:latin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rgbClr val="FFC000"/>
                    </a:solidFill>
                  </a:tcPr>
                </a:tc>
                <a:tc>
                  <a:txBody>
                    <a:bodyPr/>
                    <a:lstStyle/>
                    <a:p>
                      <a:pPr algn="r" rtl="1">
                        <a:lnSpc>
                          <a:spcPct val="107000"/>
                        </a:lnSpc>
                        <a:spcAft>
                          <a:spcPts val="800"/>
                        </a:spcAft>
                      </a:pPr>
                      <a:r>
                        <a:rPr lang="he-IL" sz="1200" b="0" dirty="0">
                          <a:effectLst/>
                          <a:latin typeface="Calibri" panose="020F0502020204030204" pitchFamily="34" charset="0"/>
                          <a:cs typeface="Calibri" panose="020F0502020204030204" pitchFamily="34" charset="0"/>
                        </a:rPr>
                        <a:t>1=       כלל לא  </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rgbClr val="FFC000"/>
                    </a:solidFill>
                  </a:tcPr>
                </a:tc>
                <a:tc>
                  <a:txBody>
                    <a:bodyPr/>
                    <a:lstStyle/>
                    <a:p>
                      <a:pPr algn="r" rtl="1">
                        <a:lnSpc>
                          <a:spcPct val="107000"/>
                        </a:lnSpc>
                        <a:spcAft>
                          <a:spcPts val="800"/>
                        </a:spcAft>
                      </a:pPr>
                      <a:r>
                        <a:rPr lang="he-IL" sz="1200" b="0" dirty="0">
                          <a:effectLst/>
                          <a:latin typeface="Calibri" panose="020F0502020204030204" pitchFamily="34" charset="0"/>
                          <a:cs typeface="Calibri" panose="020F0502020204030204" pitchFamily="34" charset="0"/>
                        </a:rPr>
                        <a:t>2=במידה מועטה </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rgbClr val="FFC000"/>
                    </a:solidFill>
                  </a:tcPr>
                </a:tc>
                <a:tc>
                  <a:txBody>
                    <a:bodyPr/>
                    <a:lstStyle/>
                    <a:p>
                      <a:pPr algn="r" rtl="1">
                        <a:lnSpc>
                          <a:spcPct val="107000"/>
                        </a:lnSpc>
                        <a:spcAft>
                          <a:spcPts val="800"/>
                        </a:spcAft>
                      </a:pPr>
                      <a:r>
                        <a:rPr lang="he-IL" sz="1200" b="0" dirty="0">
                          <a:effectLst/>
                          <a:latin typeface="Calibri" panose="020F0502020204030204" pitchFamily="34" charset="0"/>
                          <a:cs typeface="Calibri" panose="020F0502020204030204" pitchFamily="34" charset="0"/>
                        </a:rPr>
                        <a:t>3=במידה בינונית </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rgbClr val="FFC000"/>
                    </a:solidFill>
                  </a:tcPr>
                </a:tc>
                <a:tc>
                  <a:txBody>
                    <a:bodyPr/>
                    <a:lstStyle/>
                    <a:p>
                      <a:pPr algn="r" rtl="1">
                        <a:lnSpc>
                          <a:spcPct val="107000"/>
                        </a:lnSpc>
                        <a:spcAft>
                          <a:spcPts val="800"/>
                        </a:spcAft>
                      </a:pPr>
                      <a:r>
                        <a:rPr lang="he-IL" sz="1200" b="0" dirty="0">
                          <a:effectLst/>
                          <a:latin typeface="Calibri" panose="020F0502020204030204" pitchFamily="34" charset="0"/>
                          <a:cs typeface="Calibri" panose="020F0502020204030204" pitchFamily="34" charset="0"/>
                        </a:rPr>
                        <a:t>4=במידה רבה     </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rgbClr val="FFC000"/>
                    </a:solidFill>
                  </a:tcPr>
                </a:tc>
                <a:tc>
                  <a:txBody>
                    <a:bodyPr/>
                    <a:lstStyle/>
                    <a:p>
                      <a:pPr algn="r" rtl="1">
                        <a:lnSpc>
                          <a:spcPct val="107000"/>
                        </a:lnSpc>
                        <a:spcAft>
                          <a:spcPts val="800"/>
                        </a:spcAft>
                      </a:pPr>
                      <a:r>
                        <a:rPr lang="he-IL" sz="1200" b="0" dirty="0">
                          <a:effectLst/>
                          <a:latin typeface="Calibri" panose="020F0502020204030204" pitchFamily="34" charset="0"/>
                          <a:cs typeface="Calibri" panose="020F0502020204030204" pitchFamily="34" charset="0"/>
                        </a:rPr>
                        <a:t>5=במידה רבה מאוד    </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rgbClr val="FFC000"/>
                    </a:solidFill>
                  </a:tcPr>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ממוצע</a:t>
                      </a:r>
                      <a:endParaRPr lang="en-US" sz="1200" b="1" dirty="0">
                        <a:effectLst/>
                        <a:latin typeface="Calibri" panose="020F0502020204030204" pitchFamily="34" charset="0"/>
                        <a:cs typeface="Calibri" panose="020F0502020204030204" pitchFamily="34" charset="0"/>
                      </a:endParaRPr>
                    </a:p>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 </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chemeClr val="accent2">
                        <a:lumMod val="60000"/>
                        <a:lumOff val="40000"/>
                      </a:schemeClr>
                    </a:solidFill>
                  </a:tcPr>
                </a:tc>
                <a:extLst>
                  <a:ext uri="{0D108BD9-81ED-4DB2-BD59-A6C34878D82A}">
                    <a16:rowId xmlns:a16="http://schemas.microsoft.com/office/drawing/2014/main" val="2275398062"/>
                  </a:ext>
                </a:extLst>
              </a:tr>
              <a:tr h="317417">
                <a:tc>
                  <a:txBody>
                    <a:bodyPr/>
                    <a:lstStyle/>
                    <a:p>
                      <a:pPr algn="r" rtl="1">
                        <a:lnSpc>
                          <a:spcPct val="107000"/>
                        </a:lnSpc>
                        <a:spcAft>
                          <a:spcPts val="800"/>
                        </a:spcAft>
                      </a:pPr>
                      <a:r>
                        <a:rPr lang="he-IL" sz="1400" b="1" dirty="0">
                          <a:effectLst/>
                          <a:latin typeface="Calibri" panose="020F0502020204030204" pitchFamily="34" charset="0"/>
                          <a:cs typeface="Calibri" panose="020F0502020204030204" pitchFamily="34" charset="0"/>
                        </a:rPr>
                        <a:t>התכנית גרמה לי לחשוב ולעסוק ביוזמה גם מעבר לשעות המפגשים עצמם</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6</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5</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12</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4.26</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chemeClr val="accent2">
                        <a:lumMod val="60000"/>
                        <a:lumOff val="40000"/>
                      </a:schemeClr>
                    </a:solidFill>
                  </a:tcPr>
                </a:tc>
                <a:extLst>
                  <a:ext uri="{0D108BD9-81ED-4DB2-BD59-A6C34878D82A}">
                    <a16:rowId xmlns:a16="http://schemas.microsoft.com/office/drawing/2014/main" val="3993099901"/>
                  </a:ext>
                </a:extLst>
              </a:tr>
              <a:tr h="321977">
                <a:tc>
                  <a:txBody>
                    <a:bodyPr/>
                    <a:lstStyle/>
                    <a:p>
                      <a:pPr algn="r" rtl="1">
                        <a:lnSpc>
                          <a:spcPct val="107000"/>
                        </a:lnSpc>
                        <a:spcAft>
                          <a:spcPts val="800"/>
                        </a:spcAft>
                      </a:pPr>
                      <a:r>
                        <a:rPr lang="he-IL" sz="1400" b="1" dirty="0">
                          <a:effectLst/>
                          <a:latin typeface="Calibri" panose="020F0502020204030204" pitchFamily="34" charset="0"/>
                          <a:cs typeface="Calibri" panose="020F0502020204030204" pitchFamily="34" charset="0"/>
                        </a:rPr>
                        <a:t>התכנית חידשה לי ופתחה אפיקי מחשבה חדשים</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13</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8</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4.22</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chemeClr val="accent2">
                        <a:lumMod val="60000"/>
                        <a:lumOff val="40000"/>
                      </a:schemeClr>
                    </a:solidFill>
                  </a:tcPr>
                </a:tc>
                <a:extLst>
                  <a:ext uri="{0D108BD9-81ED-4DB2-BD59-A6C34878D82A}">
                    <a16:rowId xmlns:a16="http://schemas.microsoft.com/office/drawing/2014/main" val="3794881138"/>
                  </a:ext>
                </a:extLst>
              </a:tr>
              <a:tr h="336708">
                <a:tc>
                  <a:txBody>
                    <a:bodyPr/>
                    <a:lstStyle/>
                    <a:p>
                      <a:pPr algn="r" rtl="1">
                        <a:lnSpc>
                          <a:spcPct val="107000"/>
                        </a:lnSpc>
                        <a:spcAft>
                          <a:spcPts val="800"/>
                        </a:spcAft>
                      </a:pPr>
                      <a:r>
                        <a:rPr lang="he-IL" sz="1400" b="1" dirty="0">
                          <a:effectLst/>
                          <a:latin typeface="Calibri" panose="020F0502020204030204" pitchFamily="34" charset="0"/>
                          <a:cs typeface="Calibri" panose="020F0502020204030204" pitchFamily="34" charset="0"/>
                        </a:rPr>
                        <a:t>התכנית הזיזה אותי מאזורי הנוחות והניעה לפעולה</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2</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11</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8</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4.09</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chemeClr val="accent2">
                        <a:lumMod val="60000"/>
                        <a:lumOff val="40000"/>
                      </a:schemeClr>
                    </a:solidFill>
                  </a:tcPr>
                </a:tc>
                <a:extLst>
                  <a:ext uri="{0D108BD9-81ED-4DB2-BD59-A6C34878D82A}">
                    <a16:rowId xmlns:a16="http://schemas.microsoft.com/office/drawing/2014/main" val="1290457732"/>
                  </a:ext>
                </a:extLst>
              </a:tr>
              <a:tr h="350737">
                <a:tc>
                  <a:txBody>
                    <a:bodyPr/>
                    <a:lstStyle/>
                    <a:p>
                      <a:pPr algn="r" rtl="1">
                        <a:lnSpc>
                          <a:spcPct val="107000"/>
                        </a:lnSpc>
                        <a:spcAft>
                          <a:spcPts val="800"/>
                        </a:spcAft>
                      </a:pPr>
                      <a:r>
                        <a:rPr lang="he-IL" sz="1400" b="1" dirty="0">
                          <a:effectLst/>
                          <a:latin typeface="Calibri" panose="020F0502020204030204" pitchFamily="34" charset="0"/>
                          <a:cs typeface="Calibri" panose="020F0502020204030204" pitchFamily="34" charset="0"/>
                        </a:rPr>
                        <a:t>הלמידה בתכנית תרמה והייתה משמעותית עבורי</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4</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10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8</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4.09</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chemeClr val="accent2">
                        <a:lumMod val="60000"/>
                        <a:lumOff val="40000"/>
                      </a:schemeClr>
                    </a:solidFill>
                  </a:tcPr>
                </a:tc>
                <a:extLst>
                  <a:ext uri="{0D108BD9-81ED-4DB2-BD59-A6C34878D82A}">
                    <a16:rowId xmlns:a16="http://schemas.microsoft.com/office/drawing/2014/main" val="63320607"/>
                  </a:ext>
                </a:extLst>
              </a:tr>
              <a:tr h="350737">
                <a:tc>
                  <a:txBody>
                    <a:bodyPr/>
                    <a:lstStyle/>
                    <a:p>
                      <a:pPr algn="r" rtl="1">
                        <a:lnSpc>
                          <a:spcPct val="107000"/>
                        </a:lnSpc>
                        <a:spcAft>
                          <a:spcPts val="800"/>
                        </a:spcAft>
                      </a:pPr>
                      <a:r>
                        <a:rPr lang="he-IL" sz="1400" b="1" dirty="0">
                          <a:effectLst/>
                          <a:latin typeface="Calibri" panose="020F0502020204030204" pitchFamily="34" charset="0"/>
                          <a:cs typeface="Calibri" panose="020F0502020204030204" pitchFamily="34" charset="0"/>
                        </a:rPr>
                        <a:t>ההכשרה העלתה את תחושת המסוגלות שלי לפתח ולהוציא לפועל יוזמות חברתיות</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8</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chemeClr val="bg1">
                        <a:lumMod val="85000"/>
                      </a:schemeClr>
                    </a:solidFill>
                  </a:tcPr>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7</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8</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4.00</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chemeClr val="accent2">
                        <a:lumMod val="60000"/>
                        <a:lumOff val="40000"/>
                      </a:schemeClr>
                    </a:solidFill>
                  </a:tcPr>
                </a:tc>
                <a:extLst>
                  <a:ext uri="{0D108BD9-81ED-4DB2-BD59-A6C34878D82A}">
                    <a16:rowId xmlns:a16="http://schemas.microsoft.com/office/drawing/2014/main" val="521474182"/>
                  </a:ext>
                </a:extLst>
              </a:tr>
            </a:tbl>
          </a:graphicData>
        </a:graphic>
      </p:graphicFrame>
      <p:graphicFrame>
        <p:nvGraphicFramePr>
          <p:cNvPr id="7" name="טבלה 6">
            <a:extLst>
              <a:ext uri="{FF2B5EF4-FFF2-40B4-BE49-F238E27FC236}">
                <a16:creationId xmlns:a16="http://schemas.microsoft.com/office/drawing/2014/main" id="{99DAF934-B35F-4B8B-807E-7D6549EE27B7}"/>
              </a:ext>
            </a:extLst>
          </p:cNvPr>
          <p:cNvGraphicFramePr>
            <a:graphicFrameLocks noGrp="1"/>
          </p:cNvGraphicFramePr>
          <p:nvPr>
            <p:extLst>
              <p:ext uri="{D42A27DB-BD31-4B8C-83A1-F6EECF244321}">
                <p14:modId xmlns:p14="http://schemas.microsoft.com/office/powerpoint/2010/main" val="1504712017"/>
              </p:ext>
            </p:extLst>
          </p:nvPr>
        </p:nvGraphicFramePr>
        <p:xfrm>
          <a:off x="660469" y="4252081"/>
          <a:ext cx="7490804" cy="350737"/>
        </p:xfrm>
        <a:graphic>
          <a:graphicData uri="http://schemas.openxmlformats.org/drawingml/2006/table">
            <a:tbl>
              <a:tblPr rtl="1" firstRow="1" firstCol="1" lastRow="1" lastCol="1" bandRow="1" bandCol="1">
                <a:tableStyleId>{ED8CC94E-419D-4A8D-895E-6F9CC4E92077}</a:tableStyleId>
              </a:tblPr>
              <a:tblGrid>
                <a:gridCol w="3434024">
                  <a:extLst>
                    <a:ext uri="{9D8B030D-6E8A-4147-A177-3AD203B41FA5}">
                      <a16:colId xmlns:a16="http://schemas.microsoft.com/office/drawing/2014/main" val="333198209"/>
                    </a:ext>
                  </a:extLst>
                </a:gridCol>
                <a:gridCol w="681786">
                  <a:extLst>
                    <a:ext uri="{9D8B030D-6E8A-4147-A177-3AD203B41FA5}">
                      <a16:colId xmlns:a16="http://schemas.microsoft.com/office/drawing/2014/main" val="1148806928"/>
                    </a:ext>
                  </a:extLst>
                </a:gridCol>
                <a:gridCol w="699892">
                  <a:extLst>
                    <a:ext uri="{9D8B030D-6E8A-4147-A177-3AD203B41FA5}">
                      <a16:colId xmlns:a16="http://schemas.microsoft.com/office/drawing/2014/main" val="341059930"/>
                    </a:ext>
                  </a:extLst>
                </a:gridCol>
                <a:gridCol w="677068">
                  <a:extLst>
                    <a:ext uri="{9D8B030D-6E8A-4147-A177-3AD203B41FA5}">
                      <a16:colId xmlns:a16="http://schemas.microsoft.com/office/drawing/2014/main" val="2052026723"/>
                    </a:ext>
                  </a:extLst>
                </a:gridCol>
                <a:gridCol w="684674">
                  <a:extLst>
                    <a:ext uri="{9D8B030D-6E8A-4147-A177-3AD203B41FA5}">
                      <a16:colId xmlns:a16="http://schemas.microsoft.com/office/drawing/2014/main" val="389266586"/>
                    </a:ext>
                  </a:extLst>
                </a:gridCol>
                <a:gridCol w="667384">
                  <a:extLst>
                    <a:ext uri="{9D8B030D-6E8A-4147-A177-3AD203B41FA5}">
                      <a16:colId xmlns:a16="http://schemas.microsoft.com/office/drawing/2014/main" val="3459646259"/>
                    </a:ext>
                  </a:extLst>
                </a:gridCol>
                <a:gridCol w="645976">
                  <a:extLst>
                    <a:ext uri="{9D8B030D-6E8A-4147-A177-3AD203B41FA5}">
                      <a16:colId xmlns:a16="http://schemas.microsoft.com/office/drawing/2014/main" val="3185886331"/>
                    </a:ext>
                  </a:extLst>
                </a:gridCol>
              </a:tblGrid>
              <a:tr h="350737">
                <a:tc>
                  <a:txBody>
                    <a:bodyPr/>
                    <a:lstStyle/>
                    <a:p>
                      <a:pPr algn="r" rtl="1">
                        <a:lnSpc>
                          <a:spcPct val="107000"/>
                        </a:lnSpc>
                        <a:spcAft>
                          <a:spcPts val="800"/>
                        </a:spcAft>
                      </a:pPr>
                      <a:r>
                        <a:rPr lang="he-IL" sz="1400" b="1" dirty="0">
                          <a:effectLst/>
                          <a:latin typeface="Calibri" panose="020F0502020204030204" pitchFamily="34" charset="0"/>
                          <a:cs typeface="Calibri" panose="020F0502020204030204" pitchFamily="34" charset="0"/>
                        </a:rPr>
                        <a:t>בזכות ההכשרה הצלחתי ליצור יוזמה ברת-ביצוע</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chemeClr val="bg1">
                        <a:lumMod val="85000"/>
                      </a:schemeClr>
                    </a:solidFill>
                  </a:tcPr>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6</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chemeClr val="bg1">
                        <a:lumMod val="85000"/>
                      </a:schemeClr>
                    </a:solidFill>
                  </a:tcPr>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9</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7</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3.96</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chemeClr val="accent2">
                        <a:lumMod val="60000"/>
                        <a:lumOff val="40000"/>
                      </a:schemeClr>
                    </a:solidFill>
                  </a:tcPr>
                </a:tc>
                <a:extLst>
                  <a:ext uri="{0D108BD9-81ED-4DB2-BD59-A6C34878D82A}">
                    <a16:rowId xmlns:a16="http://schemas.microsoft.com/office/drawing/2014/main" val="449260000"/>
                  </a:ext>
                </a:extLst>
              </a:tr>
            </a:tbl>
          </a:graphicData>
        </a:graphic>
      </p:graphicFrame>
    </p:spTree>
    <p:extLst>
      <p:ext uri="{BB962C8B-B14F-4D97-AF65-F5344CB8AC3E}">
        <p14:creationId xmlns:p14="http://schemas.microsoft.com/office/powerpoint/2010/main" val="3267049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8" name="קבוצה 17">
            <a:extLst>
              <a:ext uri="{FF2B5EF4-FFF2-40B4-BE49-F238E27FC236}">
                <a16:creationId xmlns:a16="http://schemas.microsoft.com/office/drawing/2014/main" id="{3AD5AD39-BF26-4B13-85DC-D1E0371D5E94}"/>
              </a:ext>
            </a:extLst>
          </p:cNvPr>
          <p:cNvGrpSpPr/>
          <p:nvPr/>
        </p:nvGrpSpPr>
        <p:grpSpPr>
          <a:xfrm>
            <a:off x="7453237" y="3556605"/>
            <a:ext cx="1962989" cy="1586895"/>
            <a:chOff x="7453237" y="3556605"/>
            <a:chExt cx="1962989" cy="1586895"/>
          </a:xfrm>
        </p:grpSpPr>
        <p:pic>
          <p:nvPicPr>
            <p:cNvPr id="20" name="תמונה 19">
              <a:extLst>
                <a:ext uri="{FF2B5EF4-FFF2-40B4-BE49-F238E27FC236}">
                  <a16:creationId xmlns:a16="http://schemas.microsoft.com/office/drawing/2014/main" id="{2B894CAB-C08E-49B3-82B7-F922F4AE029D}"/>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22" name="משולש שווה-שוקיים 21">
              <a:extLst>
                <a:ext uri="{FF2B5EF4-FFF2-40B4-BE49-F238E27FC236}">
                  <a16:creationId xmlns:a16="http://schemas.microsoft.com/office/drawing/2014/main" id="{4725DAC6-B2E8-450B-B642-755E93BAC02B}"/>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54" name="Google Shape;154;p30"/>
          <p:cNvSpPr txBox="1">
            <a:spLocks noGrp="1"/>
          </p:cNvSpPr>
          <p:nvPr>
            <p:ph type="title" idx="8"/>
          </p:nvPr>
        </p:nvSpPr>
        <p:spPr>
          <a:xfrm>
            <a:off x="2436174" y="194754"/>
            <a:ext cx="3775025"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he-IL" dirty="0"/>
              <a:t>ממצאים – </a:t>
            </a:r>
            <a:br>
              <a:rPr lang="he-IL" dirty="0"/>
            </a:br>
            <a:r>
              <a:rPr lang="he-IL" dirty="0"/>
              <a:t>מסוגלות בפיתוח יוזמה</a:t>
            </a:r>
            <a:endParaRPr dirty="0"/>
          </a:p>
        </p:txBody>
      </p:sp>
      <p:pic>
        <p:nvPicPr>
          <p:cNvPr id="155" name="Google Shape;155;p30"/>
          <p:cNvPicPr preferRelativeResize="0"/>
          <p:nvPr/>
        </p:nvPicPr>
        <p:blipFill>
          <a:blip r:embed="rId4" cstate="screen">
            <a:extLst>
              <a:ext uri="{28A0092B-C50C-407E-A947-70E740481C1C}">
                <a14:useLocalDpi xmlns:a14="http://schemas.microsoft.com/office/drawing/2010/main"/>
              </a:ext>
            </a:extLst>
          </a:blip>
          <a:srcRect/>
          <a:stretch/>
        </p:blipFill>
        <p:spPr>
          <a:xfrm flipH="1">
            <a:off x="6323914" y="166425"/>
            <a:ext cx="2667699" cy="1234200"/>
          </a:xfrm>
          <a:prstGeom prst="rect">
            <a:avLst/>
          </a:prstGeom>
          <a:noFill/>
          <a:ln>
            <a:noFill/>
          </a:ln>
        </p:spPr>
      </p:pic>
      <p:pic>
        <p:nvPicPr>
          <p:cNvPr id="28" name="Picture 27">
            <a:extLst>
              <a:ext uri="{FF2B5EF4-FFF2-40B4-BE49-F238E27FC236}">
                <a16:creationId xmlns:a16="http://schemas.microsoft.com/office/drawing/2014/main" id="{32E541CD-2142-4763-9FB3-D966E1D9CF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407" y="145485"/>
            <a:ext cx="804245" cy="804245"/>
          </a:xfrm>
          <a:prstGeom prst="rect">
            <a:avLst/>
          </a:prstGeom>
        </p:spPr>
      </p:pic>
      <p:sp>
        <p:nvSpPr>
          <p:cNvPr id="2" name="Slide Number Placeholder 1">
            <a:extLst>
              <a:ext uri="{FF2B5EF4-FFF2-40B4-BE49-F238E27FC236}">
                <a16:creationId xmlns:a16="http://schemas.microsoft.com/office/drawing/2014/main" id="{77E1321E-E7B4-4438-87EA-256E8C57C414}"/>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13</a:t>
            </a:fld>
            <a:endParaRPr lang="en-US" dirty="0">
              <a:latin typeface="Calibri" panose="020F0502020204030204" pitchFamily="34" charset="0"/>
              <a:cs typeface="Calibri" panose="020F0502020204030204" pitchFamily="34" charset="0"/>
            </a:endParaRPr>
          </a:p>
        </p:txBody>
      </p:sp>
      <p:graphicFrame>
        <p:nvGraphicFramePr>
          <p:cNvPr id="3" name="טבלה 2">
            <a:extLst>
              <a:ext uri="{FF2B5EF4-FFF2-40B4-BE49-F238E27FC236}">
                <a16:creationId xmlns:a16="http://schemas.microsoft.com/office/drawing/2014/main" id="{84AC6439-D1F5-4AD8-BFFB-93B6DF51D66B}"/>
              </a:ext>
            </a:extLst>
          </p:cNvPr>
          <p:cNvGraphicFramePr>
            <a:graphicFrameLocks noGrp="1"/>
          </p:cNvGraphicFramePr>
          <p:nvPr>
            <p:extLst>
              <p:ext uri="{D42A27DB-BD31-4B8C-83A1-F6EECF244321}">
                <p14:modId xmlns:p14="http://schemas.microsoft.com/office/powerpoint/2010/main" val="2195408940"/>
              </p:ext>
            </p:extLst>
          </p:nvPr>
        </p:nvGraphicFramePr>
        <p:xfrm>
          <a:off x="777776" y="1929193"/>
          <a:ext cx="7269255" cy="2586425"/>
        </p:xfrm>
        <a:graphic>
          <a:graphicData uri="http://schemas.openxmlformats.org/drawingml/2006/table">
            <a:tbl>
              <a:tblPr rtl="1" firstRow="1" firstCol="1" lastRow="1" lastCol="1" bandRow="1" bandCol="1">
                <a:tableStyleId>{ED8CC94E-419D-4A8D-895E-6F9CC4E92077}</a:tableStyleId>
              </a:tblPr>
              <a:tblGrid>
                <a:gridCol w="3157462">
                  <a:extLst>
                    <a:ext uri="{9D8B030D-6E8A-4147-A177-3AD203B41FA5}">
                      <a16:colId xmlns:a16="http://schemas.microsoft.com/office/drawing/2014/main" val="3252563181"/>
                    </a:ext>
                  </a:extLst>
                </a:gridCol>
                <a:gridCol w="654989">
                  <a:extLst>
                    <a:ext uri="{9D8B030D-6E8A-4147-A177-3AD203B41FA5}">
                      <a16:colId xmlns:a16="http://schemas.microsoft.com/office/drawing/2014/main" val="2283945527"/>
                    </a:ext>
                  </a:extLst>
                </a:gridCol>
                <a:gridCol w="667007">
                  <a:extLst>
                    <a:ext uri="{9D8B030D-6E8A-4147-A177-3AD203B41FA5}">
                      <a16:colId xmlns:a16="http://schemas.microsoft.com/office/drawing/2014/main" val="2072744794"/>
                    </a:ext>
                  </a:extLst>
                </a:gridCol>
                <a:gridCol w="667007">
                  <a:extLst>
                    <a:ext uri="{9D8B030D-6E8A-4147-A177-3AD203B41FA5}">
                      <a16:colId xmlns:a16="http://schemas.microsoft.com/office/drawing/2014/main" val="788683158"/>
                    </a:ext>
                  </a:extLst>
                </a:gridCol>
                <a:gridCol w="679026">
                  <a:extLst>
                    <a:ext uri="{9D8B030D-6E8A-4147-A177-3AD203B41FA5}">
                      <a16:colId xmlns:a16="http://schemas.microsoft.com/office/drawing/2014/main" val="3864282551"/>
                    </a:ext>
                  </a:extLst>
                </a:gridCol>
                <a:gridCol w="673016">
                  <a:extLst>
                    <a:ext uri="{9D8B030D-6E8A-4147-A177-3AD203B41FA5}">
                      <a16:colId xmlns:a16="http://schemas.microsoft.com/office/drawing/2014/main" val="1357331504"/>
                    </a:ext>
                  </a:extLst>
                </a:gridCol>
                <a:gridCol w="770748">
                  <a:extLst>
                    <a:ext uri="{9D8B030D-6E8A-4147-A177-3AD203B41FA5}">
                      <a16:colId xmlns:a16="http://schemas.microsoft.com/office/drawing/2014/main" val="649924733"/>
                    </a:ext>
                  </a:extLst>
                </a:gridCol>
              </a:tblGrid>
              <a:tr h="405130">
                <a:tc>
                  <a:txBody>
                    <a:bodyPr/>
                    <a:lstStyle/>
                    <a:p>
                      <a:pPr marR="228600" algn="r" rtl="1">
                        <a:lnSpc>
                          <a:spcPct val="150000"/>
                        </a:lnSpc>
                        <a:spcAft>
                          <a:spcPts val="800"/>
                        </a:spcAft>
                      </a:pPr>
                      <a:r>
                        <a:rPr lang="he-IL" sz="1400" dirty="0">
                          <a:effectLst/>
                          <a:latin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FC000"/>
                    </a:solidFill>
                  </a:tcPr>
                </a:tc>
                <a:tc>
                  <a:txBody>
                    <a:bodyPr/>
                    <a:lstStyle/>
                    <a:p>
                      <a:pPr algn="r" rtl="1">
                        <a:lnSpc>
                          <a:spcPct val="107000"/>
                        </a:lnSpc>
                        <a:spcAft>
                          <a:spcPts val="800"/>
                        </a:spcAft>
                      </a:pPr>
                      <a:r>
                        <a:rPr lang="he-IL" sz="1200" b="0" dirty="0">
                          <a:effectLst/>
                          <a:latin typeface="Calibri" panose="020F0502020204030204" pitchFamily="34" charset="0"/>
                          <a:cs typeface="Calibri" panose="020F0502020204030204" pitchFamily="34" charset="0"/>
                        </a:rPr>
                        <a:t>1=       כלל לא  </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rgbClr val="FFC000"/>
                    </a:solidFill>
                  </a:tcPr>
                </a:tc>
                <a:tc>
                  <a:txBody>
                    <a:bodyPr/>
                    <a:lstStyle/>
                    <a:p>
                      <a:pPr algn="r" rtl="1">
                        <a:lnSpc>
                          <a:spcPct val="107000"/>
                        </a:lnSpc>
                        <a:spcAft>
                          <a:spcPts val="800"/>
                        </a:spcAft>
                      </a:pPr>
                      <a:r>
                        <a:rPr lang="he-IL" sz="1200" b="0" dirty="0">
                          <a:effectLst/>
                          <a:latin typeface="Calibri" panose="020F0502020204030204" pitchFamily="34" charset="0"/>
                          <a:cs typeface="Calibri" panose="020F0502020204030204" pitchFamily="34" charset="0"/>
                        </a:rPr>
                        <a:t>2=במידה מועטה </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rgbClr val="FFC000"/>
                    </a:solidFill>
                  </a:tcPr>
                </a:tc>
                <a:tc>
                  <a:txBody>
                    <a:bodyPr/>
                    <a:lstStyle/>
                    <a:p>
                      <a:pPr algn="r" rtl="1">
                        <a:lnSpc>
                          <a:spcPct val="107000"/>
                        </a:lnSpc>
                        <a:spcAft>
                          <a:spcPts val="800"/>
                        </a:spcAft>
                      </a:pPr>
                      <a:r>
                        <a:rPr lang="he-IL" sz="1200" b="0" dirty="0">
                          <a:effectLst/>
                          <a:latin typeface="Calibri" panose="020F0502020204030204" pitchFamily="34" charset="0"/>
                          <a:cs typeface="Calibri" panose="020F0502020204030204" pitchFamily="34" charset="0"/>
                        </a:rPr>
                        <a:t>3=במידה בינונית </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rgbClr val="FFC000"/>
                    </a:solidFill>
                  </a:tcPr>
                </a:tc>
                <a:tc>
                  <a:txBody>
                    <a:bodyPr/>
                    <a:lstStyle/>
                    <a:p>
                      <a:pPr algn="r" rtl="1">
                        <a:lnSpc>
                          <a:spcPct val="107000"/>
                        </a:lnSpc>
                        <a:spcAft>
                          <a:spcPts val="800"/>
                        </a:spcAft>
                      </a:pPr>
                      <a:r>
                        <a:rPr lang="he-IL" sz="1200" b="0" dirty="0">
                          <a:effectLst/>
                          <a:latin typeface="Calibri" panose="020F0502020204030204" pitchFamily="34" charset="0"/>
                          <a:cs typeface="Calibri" panose="020F0502020204030204" pitchFamily="34" charset="0"/>
                        </a:rPr>
                        <a:t>4=במידה רבה     </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rgbClr val="FFC000"/>
                    </a:solidFill>
                  </a:tcPr>
                </a:tc>
                <a:tc>
                  <a:txBody>
                    <a:bodyPr/>
                    <a:lstStyle/>
                    <a:p>
                      <a:pPr algn="r" rtl="1">
                        <a:lnSpc>
                          <a:spcPct val="107000"/>
                        </a:lnSpc>
                        <a:spcAft>
                          <a:spcPts val="800"/>
                        </a:spcAft>
                      </a:pPr>
                      <a:r>
                        <a:rPr lang="he-IL" sz="1200" b="0" dirty="0">
                          <a:effectLst/>
                          <a:latin typeface="Calibri" panose="020F0502020204030204" pitchFamily="34" charset="0"/>
                          <a:cs typeface="Calibri" panose="020F0502020204030204" pitchFamily="34" charset="0"/>
                        </a:rPr>
                        <a:t>5=במידה רבה מאוד    </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rgbClr val="FFC000"/>
                    </a:solidFill>
                  </a:tcPr>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ממוצע</a:t>
                      </a:r>
                      <a:endParaRPr lang="en-US" sz="1200" b="1" dirty="0">
                        <a:effectLst/>
                        <a:latin typeface="Calibri" panose="020F0502020204030204" pitchFamily="34" charset="0"/>
                        <a:cs typeface="Calibri" panose="020F0502020204030204" pitchFamily="34" charset="0"/>
                      </a:endParaRPr>
                    </a:p>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 </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chemeClr val="accent2">
                        <a:lumMod val="60000"/>
                        <a:lumOff val="40000"/>
                      </a:schemeClr>
                    </a:solidFill>
                  </a:tcPr>
                </a:tc>
                <a:extLst>
                  <a:ext uri="{0D108BD9-81ED-4DB2-BD59-A6C34878D82A}">
                    <a16:rowId xmlns:a16="http://schemas.microsoft.com/office/drawing/2014/main" val="149492018"/>
                  </a:ext>
                </a:extLst>
              </a:tr>
              <a:tr h="249252">
                <a:tc>
                  <a:txBody>
                    <a:bodyPr/>
                    <a:lstStyle/>
                    <a:p>
                      <a:pPr algn="r" rtl="1">
                        <a:lnSpc>
                          <a:spcPct val="107000"/>
                        </a:lnSpc>
                        <a:spcAft>
                          <a:spcPts val="800"/>
                        </a:spcAft>
                      </a:pPr>
                      <a:r>
                        <a:rPr lang="he-IL" sz="1400" b="1" dirty="0">
                          <a:effectLst/>
                          <a:latin typeface="Calibri" panose="020F0502020204030204" pitchFamily="34" charset="0"/>
                          <a:cs typeface="Calibri" panose="020F0502020204030204" pitchFamily="34" charset="0"/>
                        </a:rPr>
                        <a:t>לבנות מיזם הפונה לקהל ללא מוגבלויות</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4</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6</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11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4.23</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537699990"/>
                  </a:ext>
                </a:extLst>
              </a:tr>
              <a:tr h="260629">
                <a:tc>
                  <a:txBody>
                    <a:bodyPr/>
                    <a:lstStyle/>
                    <a:p>
                      <a:pPr algn="r" rtl="1">
                        <a:lnSpc>
                          <a:spcPct val="107000"/>
                        </a:lnSpc>
                        <a:spcAft>
                          <a:spcPts val="800"/>
                        </a:spcAft>
                      </a:pPr>
                      <a:r>
                        <a:rPr lang="he-IL" sz="1400" b="1" dirty="0">
                          <a:effectLst/>
                          <a:latin typeface="Calibri" panose="020F0502020204030204" pitchFamily="34" charset="0"/>
                          <a:cs typeface="Calibri" panose="020F0502020204030204" pitchFamily="34" charset="0"/>
                        </a:rPr>
                        <a:t>לגבש ולנסח חזון, מטרות ויעדים</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14</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6</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4.09</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60597419"/>
                  </a:ext>
                </a:extLst>
              </a:tr>
              <a:tr h="255776">
                <a:tc>
                  <a:txBody>
                    <a:bodyPr/>
                    <a:lstStyle/>
                    <a:p>
                      <a:pPr algn="r" rtl="1">
                        <a:lnSpc>
                          <a:spcPct val="107000"/>
                        </a:lnSpc>
                        <a:spcAft>
                          <a:spcPts val="800"/>
                        </a:spcAft>
                      </a:pPr>
                      <a:r>
                        <a:rPr lang="he-IL" sz="1400" b="1" dirty="0">
                          <a:effectLst/>
                          <a:latin typeface="Calibri" panose="020F0502020204030204" pitchFamily="34" charset="0"/>
                          <a:cs typeface="Calibri" panose="020F0502020204030204" pitchFamily="34" charset="0"/>
                        </a:rPr>
                        <a:t>להציג בצורה ברורה את המיזם שלי בפני קהל</a:t>
                      </a:r>
                      <a:endParaRPr lang="en-US" sz="1400" b="1" dirty="0">
                        <a:effectLst/>
                        <a:latin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5</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8</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9</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4.09</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114170724"/>
                  </a:ext>
                </a:extLst>
              </a:tr>
              <a:tr h="262171">
                <a:tc>
                  <a:txBody>
                    <a:bodyPr/>
                    <a:lstStyle/>
                    <a:p>
                      <a:pPr algn="r" rtl="1">
                        <a:lnSpc>
                          <a:spcPct val="107000"/>
                        </a:lnSpc>
                        <a:spcAft>
                          <a:spcPts val="800"/>
                        </a:spcAft>
                      </a:pPr>
                      <a:r>
                        <a:rPr lang="he-IL" sz="1400" b="1" dirty="0">
                          <a:effectLst/>
                          <a:latin typeface="Calibri" panose="020F0502020204030204" pitchFamily="34" charset="0"/>
                          <a:cs typeface="Calibri" panose="020F0502020204030204" pitchFamily="34" charset="0"/>
                        </a:rPr>
                        <a:t>להוציא את היוזמה המתוכננת לפועל</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0</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85000"/>
                      </a:schemeClr>
                    </a:solidFill>
                  </a:tcPr>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7</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85000"/>
                      </a:schemeClr>
                    </a:solidFill>
                  </a:tcPr>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9</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7</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4.00</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066003257"/>
                  </a:ext>
                </a:extLst>
              </a:tr>
              <a:tr h="250923">
                <a:tc>
                  <a:txBody>
                    <a:bodyPr/>
                    <a:lstStyle/>
                    <a:p>
                      <a:pPr algn="r" rtl="1">
                        <a:lnSpc>
                          <a:spcPct val="107000"/>
                        </a:lnSpc>
                        <a:spcAft>
                          <a:spcPts val="800"/>
                        </a:spcAft>
                      </a:pPr>
                      <a:r>
                        <a:rPr lang="he-IL" sz="1400" b="1" dirty="0">
                          <a:effectLst/>
                          <a:latin typeface="Calibri" panose="020F0502020204030204" pitchFamily="34" charset="0"/>
                          <a:cs typeface="Calibri" panose="020F0502020204030204" pitchFamily="34" charset="0"/>
                        </a:rPr>
                        <a:t>לכתוב תכנית עבודה</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4</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13</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5</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3.96</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811109536"/>
                  </a:ext>
                </a:extLst>
              </a:tr>
              <a:tr h="249382">
                <a:tc>
                  <a:txBody>
                    <a:bodyPr/>
                    <a:lstStyle/>
                    <a:p>
                      <a:pPr algn="r" rtl="1">
                        <a:lnSpc>
                          <a:spcPct val="107000"/>
                        </a:lnSpc>
                        <a:spcAft>
                          <a:spcPts val="800"/>
                        </a:spcAft>
                      </a:pPr>
                      <a:r>
                        <a:rPr lang="he-IL" sz="1400" b="1" dirty="0">
                          <a:effectLst/>
                          <a:latin typeface="Calibri" panose="020F0502020204030204" pitchFamily="34" charset="0"/>
                          <a:cs typeface="Calibri" panose="020F0502020204030204" pitchFamily="34" charset="0"/>
                        </a:rPr>
                        <a:t>ליצור שותפויות בתוך הרשות לטובת היוזמה </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4</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10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7</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3.96</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25599450"/>
                  </a:ext>
                </a:extLst>
              </a:tr>
              <a:tr h="262171">
                <a:tc>
                  <a:txBody>
                    <a:bodyPr/>
                    <a:lstStyle/>
                    <a:p>
                      <a:pPr algn="r" rtl="1">
                        <a:lnSpc>
                          <a:spcPct val="150000"/>
                        </a:lnSpc>
                        <a:spcAft>
                          <a:spcPts val="800"/>
                        </a:spcAft>
                      </a:pPr>
                      <a:r>
                        <a:rPr lang="he-IL" sz="1400" b="1" dirty="0">
                          <a:effectLst/>
                          <a:latin typeface="Calibri" panose="020F0502020204030204" pitchFamily="34" charset="0"/>
                          <a:cs typeface="Calibri" panose="020F0502020204030204" pitchFamily="34" charset="0"/>
                        </a:rPr>
                        <a:t>לבצע תהליכי מדידה והערכה להצלחת היוזמה</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85000"/>
                      </a:schemeClr>
                    </a:solidFill>
                  </a:tcPr>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7</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85000"/>
                      </a:schemeClr>
                    </a:solidFill>
                  </a:tcPr>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9</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5</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3.74</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4177130713"/>
                  </a:ext>
                </a:extLst>
              </a:tr>
              <a:tr h="269875">
                <a:tc>
                  <a:txBody>
                    <a:bodyPr/>
                    <a:lstStyle/>
                    <a:p>
                      <a:pPr algn="r" rtl="0">
                        <a:lnSpc>
                          <a:spcPct val="150000"/>
                        </a:lnSpc>
                        <a:spcAft>
                          <a:spcPts val="800"/>
                        </a:spcAft>
                      </a:pPr>
                      <a:r>
                        <a:rPr lang="he-IL" sz="1400" b="1" dirty="0">
                          <a:effectLst/>
                          <a:latin typeface="Calibri" panose="020F0502020204030204" pitchFamily="34" charset="0"/>
                          <a:cs typeface="Calibri" panose="020F0502020204030204" pitchFamily="34" charset="0"/>
                        </a:rPr>
                        <a:t>לגייס משאבים</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85000"/>
                      </a:schemeClr>
                    </a:solidFill>
                  </a:tcPr>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11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85000"/>
                      </a:schemeClr>
                    </a:solidFill>
                  </a:tcPr>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9</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3.39</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928498912"/>
                  </a:ext>
                </a:extLst>
              </a:tr>
            </a:tbl>
          </a:graphicData>
        </a:graphic>
      </p:graphicFrame>
      <p:sp>
        <p:nvSpPr>
          <p:cNvPr id="12" name="תיבת טקסט 11">
            <a:extLst>
              <a:ext uri="{FF2B5EF4-FFF2-40B4-BE49-F238E27FC236}">
                <a16:creationId xmlns:a16="http://schemas.microsoft.com/office/drawing/2014/main" id="{78DB9BAC-59F8-4CEA-9D8A-2FD823C341F6}"/>
              </a:ext>
            </a:extLst>
          </p:cNvPr>
          <p:cNvSpPr txBox="1"/>
          <p:nvPr/>
        </p:nvSpPr>
        <p:spPr>
          <a:xfrm>
            <a:off x="274960" y="1530791"/>
            <a:ext cx="7863049" cy="312650"/>
          </a:xfrm>
          <a:prstGeom prst="rect">
            <a:avLst/>
          </a:prstGeom>
          <a:noFill/>
        </p:spPr>
        <p:txBody>
          <a:bodyPr wrap="square">
            <a:spAutoFit/>
          </a:bodyPr>
          <a:lstStyle/>
          <a:p>
            <a:pPr algn="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לפניך פעולות שונות הכלולות בתהליך היזמות. אנא דרג באיזו מידה אתה </a:t>
            </a:r>
            <a:r>
              <a:rPr lang="he-IL" sz="1400" b="1" dirty="0">
                <a:effectLst/>
                <a:latin typeface="Calibri" panose="020F0502020204030204" pitchFamily="34" charset="0"/>
                <a:ea typeface="Calibri" panose="020F0502020204030204" pitchFamily="34" charset="0"/>
                <a:cs typeface="Calibri" panose="020F0502020204030204" pitchFamily="34" charset="0"/>
              </a:rPr>
              <a:t>מרגיש </a:t>
            </a:r>
            <a:r>
              <a:rPr lang="he-IL" sz="1400" b="1" u="sng" dirty="0">
                <a:effectLst/>
                <a:latin typeface="Calibri" panose="020F0502020204030204" pitchFamily="34" charset="0"/>
                <a:ea typeface="Calibri" panose="020F0502020204030204" pitchFamily="34" charset="0"/>
                <a:cs typeface="Calibri" panose="020F0502020204030204" pitchFamily="34" charset="0"/>
              </a:rPr>
              <a:t>מסוגל</a:t>
            </a:r>
            <a:r>
              <a:rPr lang="he-IL" sz="1400" b="1" dirty="0">
                <a:effectLst/>
                <a:latin typeface="Calibri" panose="020F0502020204030204" pitchFamily="34" charset="0"/>
                <a:ea typeface="Calibri" panose="020F0502020204030204" pitchFamily="34" charset="0"/>
                <a:cs typeface="Calibri" panose="020F0502020204030204" pitchFamily="34" charset="0"/>
              </a:rPr>
              <a:t> לבצע</a:t>
            </a:r>
            <a:r>
              <a:rPr lang="he-IL" sz="1400" dirty="0">
                <a:effectLst/>
                <a:latin typeface="Calibri" panose="020F0502020204030204" pitchFamily="34" charset="0"/>
                <a:ea typeface="Calibri" panose="020F0502020204030204" pitchFamily="34" charset="0"/>
                <a:cs typeface="Calibri" panose="020F0502020204030204" pitchFamily="34" charset="0"/>
              </a:rPr>
              <a:t> פעולות אלו: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469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0" name="קבוצה 9">
            <a:extLst>
              <a:ext uri="{FF2B5EF4-FFF2-40B4-BE49-F238E27FC236}">
                <a16:creationId xmlns:a16="http://schemas.microsoft.com/office/drawing/2014/main" id="{43E43154-D873-4337-ADD6-362432A0CFC3}"/>
              </a:ext>
            </a:extLst>
          </p:cNvPr>
          <p:cNvGrpSpPr/>
          <p:nvPr/>
        </p:nvGrpSpPr>
        <p:grpSpPr>
          <a:xfrm>
            <a:off x="7453237" y="3556605"/>
            <a:ext cx="1962989" cy="1586895"/>
            <a:chOff x="7453237" y="3556605"/>
            <a:chExt cx="1962989" cy="1586895"/>
          </a:xfrm>
        </p:grpSpPr>
        <p:pic>
          <p:nvPicPr>
            <p:cNvPr id="11" name="תמונה 10">
              <a:extLst>
                <a:ext uri="{FF2B5EF4-FFF2-40B4-BE49-F238E27FC236}">
                  <a16:creationId xmlns:a16="http://schemas.microsoft.com/office/drawing/2014/main" id="{9526D5D2-0FC5-43F6-A279-88162F5646FF}"/>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12" name="משולש שווה-שוקיים 11">
              <a:extLst>
                <a:ext uri="{FF2B5EF4-FFF2-40B4-BE49-F238E27FC236}">
                  <a16:creationId xmlns:a16="http://schemas.microsoft.com/office/drawing/2014/main" id="{EF81CE7E-F865-48CE-B96F-ACB2CF3E708D}"/>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10" name="Google Shape;210;p33"/>
          <p:cNvSpPr txBox="1">
            <a:spLocks noGrp="1"/>
          </p:cNvSpPr>
          <p:nvPr>
            <p:ph type="title"/>
          </p:nvPr>
        </p:nvSpPr>
        <p:spPr>
          <a:xfrm>
            <a:off x="3702621" y="425058"/>
            <a:ext cx="424132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he-IL" dirty="0"/>
              <a:t>חששות / חסמים מתהליך היזמות</a:t>
            </a:r>
            <a:endParaRPr dirty="0">
              <a:solidFill>
                <a:schemeClr val="accent3"/>
              </a:solidFill>
            </a:endParaRPr>
          </a:p>
        </p:txBody>
      </p:sp>
      <p:pic>
        <p:nvPicPr>
          <p:cNvPr id="2" name="Graphic 1">
            <a:extLst>
              <a:ext uri="{FF2B5EF4-FFF2-40B4-BE49-F238E27FC236}">
                <a16:creationId xmlns:a16="http://schemas.microsoft.com/office/drawing/2014/main" id="{218E6333-797F-4CD8-AD9A-A35FEBEF44F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17192" y="569485"/>
            <a:ext cx="313131" cy="283845"/>
          </a:xfrm>
          <a:prstGeom prst="rect">
            <a:avLst/>
          </a:prstGeom>
        </p:spPr>
      </p:pic>
      <p:pic>
        <p:nvPicPr>
          <p:cNvPr id="6" name="Picture 5">
            <a:extLst>
              <a:ext uri="{FF2B5EF4-FFF2-40B4-BE49-F238E27FC236}">
                <a16:creationId xmlns:a16="http://schemas.microsoft.com/office/drawing/2014/main" id="{07ED8474-1995-4951-A181-DE9F88B86B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4407" y="110585"/>
            <a:ext cx="804245" cy="804245"/>
          </a:xfrm>
          <a:prstGeom prst="rect">
            <a:avLst/>
          </a:prstGeom>
        </p:spPr>
      </p:pic>
      <p:sp>
        <p:nvSpPr>
          <p:cNvPr id="7" name="Slide Number Placeholder 1">
            <a:extLst>
              <a:ext uri="{FF2B5EF4-FFF2-40B4-BE49-F238E27FC236}">
                <a16:creationId xmlns:a16="http://schemas.microsoft.com/office/drawing/2014/main" id="{68CFB55B-F626-4B8E-8488-514A917AA581}"/>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14</a:t>
            </a:fld>
            <a:endParaRPr lang="en-US" dirty="0">
              <a:latin typeface="Calibri" panose="020F0502020204030204" pitchFamily="34" charset="0"/>
              <a:cs typeface="Calibri" panose="020F0502020204030204" pitchFamily="34" charset="0"/>
            </a:endParaRPr>
          </a:p>
        </p:txBody>
      </p:sp>
      <p:sp>
        <p:nvSpPr>
          <p:cNvPr id="8" name="Rectangle 1">
            <a:extLst>
              <a:ext uri="{FF2B5EF4-FFF2-40B4-BE49-F238E27FC236}">
                <a16:creationId xmlns:a16="http://schemas.microsoft.com/office/drawing/2014/main" id="{D02F90AB-1608-49A2-809A-ED74B8A9935B}"/>
              </a:ext>
            </a:extLst>
          </p:cNvPr>
          <p:cNvSpPr>
            <a:spLocks noChangeArrowheads="1"/>
          </p:cNvSpPr>
          <p:nvPr/>
        </p:nvSpPr>
        <p:spPr bwMode="auto">
          <a:xfrm>
            <a:off x="1541052" y="1014021"/>
            <a:ext cx="70082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האם יש לך חששות או חסמים כלשהם מתהליך היזמות? אם כן – האם תוכל לשתף מהם?</a:t>
            </a:r>
            <a:endParaRPr kumimoji="0" lang="en-US" altLang="he-IL"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he-IL"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15" name="Google Shape;953;p48">
            <a:extLst>
              <a:ext uri="{FF2B5EF4-FFF2-40B4-BE49-F238E27FC236}">
                <a16:creationId xmlns:a16="http://schemas.microsoft.com/office/drawing/2014/main" id="{17E5D6CF-4E7C-4361-9C12-8BA781EA3180}"/>
              </a:ext>
            </a:extLst>
          </p:cNvPr>
          <p:cNvGrpSpPr/>
          <p:nvPr/>
        </p:nvGrpSpPr>
        <p:grpSpPr>
          <a:xfrm>
            <a:off x="3690097" y="1634904"/>
            <a:ext cx="2311508" cy="2968446"/>
            <a:chOff x="1582665" y="1011072"/>
            <a:chExt cx="584040" cy="720220"/>
          </a:xfrm>
        </p:grpSpPr>
        <p:sp>
          <p:nvSpPr>
            <p:cNvPr id="16" name="Google Shape;954;p48">
              <a:extLst>
                <a:ext uri="{FF2B5EF4-FFF2-40B4-BE49-F238E27FC236}">
                  <a16:creationId xmlns:a16="http://schemas.microsoft.com/office/drawing/2014/main" id="{DFADD938-9296-4471-8E9C-419CE1B6D34D}"/>
                </a:ext>
              </a:extLst>
            </p:cNvPr>
            <p:cNvSpPr/>
            <p:nvPr/>
          </p:nvSpPr>
          <p:spPr>
            <a:xfrm>
              <a:off x="1638485" y="1571653"/>
              <a:ext cx="449564" cy="159640"/>
            </a:xfrm>
            <a:custGeom>
              <a:avLst/>
              <a:gdLst/>
              <a:ahLst/>
              <a:cxnLst/>
              <a:rect l="l" t="t" r="r" b="b"/>
              <a:pathLst>
                <a:path w="767" h="273" extrusionOk="0">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600" b="1"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17" name="Google Shape;955;p48">
              <a:extLst>
                <a:ext uri="{FF2B5EF4-FFF2-40B4-BE49-F238E27FC236}">
                  <a16:creationId xmlns:a16="http://schemas.microsoft.com/office/drawing/2014/main" id="{583707FE-B699-4CEA-800D-75DA320CF4A7}"/>
                </a:ext>
              </a:extLst>
            </p:cNvPr>
            <p:cNvSpPr/>
            <p:nvPr/>
          </p:nvSpPr>
          <p:spPr>
            <a:xfrm>
              <a:off x="1590507" y="1435245"/>
              <a:ext cx="515072" cy="136407"/>
            </a:xfrm>
            <a:custGeom>
              <a:avLst/>
              <a:gdLst/>
              <a:ahLst/>
              <a:cxnLst/>
              <a:rect l="l" t="t" r="r" b="b"/>
              <a:pathLst>
                <a:path w="879" h="233" extrusionOk="0">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400"/>
                <a:buFont typeface="Calibri"/>
                <a:buNone/>
              </a:pPr>
              <a:endParaRPr lang="he-IL" sz="500" b="1"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ctr" rtl="0">
                <a:lnSpc>
                  <a:spcPct val="100000"/>
                </a:lnSpc>
                <a:spcBef>
                  <a:spcPts val="0"/>
                </a:spcBef>
                <a:spcAft>
                  <a:spcPts val="0"/>
                </a:spcAft>
                <a:buClr>
                  <a:schemeClr val="dk1"/>
                </a:buClr>
                <a:buSzPts val="1400"/>
                <a:buFont typeface="Calibri"/>
                <a:buNone/>
              </a:pPr>
              <a:r>
                <a:rPr lang="he-IL" sz="1600" b="1" dirty="0">
                  <a:solidFill>
                    <a:schemeClr val="dk1"/>
                  </a:solidFill>
                  <a:latin typeface="Calibri" panose="020F0502020204030204" pitchFamily="34" charset="0"/>
                  <a:ea typeface="Calibri"/>
                  <a:cs typeface="Calibri" panose="020F0502020204030204" pitchFamily="34" charset="0"/>
                  <a:sym typeface="Calibri"/>
                </a:rPr>
                <a:t>היקף המיזם</a:t>
              </a:r>
              <a:endParaRPr sz="16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8" name="Google Shape;956;p48">
              <a:extLst>
                <a:ext uri="{FF2B5EF4-FFF2-40B4-BE49-F238E27FC236}">
                  <a16:creationId xmlns:a16="http://schemas.microsoft.com/office/drawing/2014/main" id="{43053664-2B91-4DD8-AE8E-0DB100ADE3A3}"/>
                </a:ext>
              </a:extLst>
            </p:cNvPr>
            <p:cNvSpPr/>
            <p:nvPr/>
          </p:nvSpPr>
          <p:spPr>
            <a:xfrm>
              <a:off x="1582665" y="1299068"/>
              <a:ext cx="576890" cy="136177"/>
            </a:xfrm>
            <a:custGeom>
              <a:avLst/>
              <a:gdLst/>
              <a:ahLst/>
              <a:cxnLst/>
              <a:rect l="l" t="t" r="r" b="b"/>
              <a:pathLst>
                <a:path w="984" h="233" extrusionOk="0">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700" b="1" i="0" u="none" strike="noStrike" cap="none" dirty="0">
                  <a:solidFill>
                    <a:schemeClr val="dk1"/>
                  </a:solidFill>
                  <a:latin typeface="Calibri" panose="020F0502020204030204" pitchFamily="34" charset="0"/>
                  <a:ea typeface="Calibri"/>
                  <a:cs typeface="Calibri" panose="020F0502020204030204" pitchFamily="34" charset="0"/>
                  <a:sym typeface="Calibri"/>
                </a:rPr>
                <a:t>   </a:t>
              </a:r>
              <a:endParaRPr lang="he-IL" sz="7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ctr" rtl="0">
                <a:lnSpc>
                  <a:spcPct val="100000"/>
                </a:lnSpc>
                <a:spcBef>
                  <a:spcPts val="0"/>
                </a:spcBef>
                <a:spcAft>
                  <a:spcPts val="0"/>
                </a:spcAft>
                <a:buClr>
                  <a:schemeClr val="dk1"/>
                </a:buClr>
                <a:buSzPts val="1400"/>
                <a:buFont typeface="Calibri"/>
                <a:buNone/>
              </a:pPr>
              <a:r>
                <a:rPr lang="he-IL"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משאבי זמן והשקעה</a:t>
              </a:r>
              <a:r>
                <a:rPr lang="en-US"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 </a:t>
              </a:r>
              <a:endParaRPr sz="16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9" name="Google Shape;957;p48">
              <a:extLst>
                <a:ext uri="{FF2B5EF4-FFF2-40B4-BE49-F238E27FC236}">
                  <a16:creationId xmlns:a16="http://schemas.microsoft.com/office/drawing/2014/main" id="{713ECD97-9C81-4C3A-9641-EC975DE113FE}"/>
                </a:ext>
              </a:extLst>
            </p:cNvPr>
            <p:cNvSpPr/>
            <p:nvPr/>
          </p:nvSpPr>
          <p:spPr>
            <a:xfrm>
              <a:off x="1665934" y="1011072"/>
              <a:ext cx="484393" cy="151589"/>
            </a:xfrm>
            <a:custGeom>
              <a:avLst/>
              <a:gdLst/>
              <a:ahLst/>
              <a:cxnLst/>
              <a:rect l="l" t="t" r="r" b="b"/>
              <a:pathLst>
                <a:path w="826" h="259" extrusionOk="0">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400"/>
                <a:buFont typeface="Calibri"/>
                <a:buNone/>
              </a:pPr>
              <a:endParaRPr lang="he-IL" sz="1200" b="1"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ctr" rtl="0">
                <a:lnSpc>
                  <a:spcPct val="100000"/>
                </a:lnSpc>
                <a:spcBef>
                  <a:spcPts val="0"/>
                </a:spcBef>
                <a:spcAft>
                  <a:spcPts val="0"/>
                </a:spcAft>
                <a:buClr>
                  <a:schemeClr val="dk1"/>
                </a:buClr>
                <a:buSzPts val="1400"/>
                <a:buFont typeface="Calibri"/>
                <a:buNone/>
              </a:pPr>
              <a:r>
                <a:rPr lang="he-IL" sz="1600" b="1" dirty="0">
                  <a:solidFill>
                    <a:schemeClr val="dk1"/>
                  </a:solidFill>
                  <a:latin typeface="Calibri" panose="020F0502020204030204" pitchFamily="34" charset="0"/>
                  <a:ea typeface="Calibri"/>
                  <a:cs typeface="Calibri" panose="020F0502020204030204" pitchFamily="34" charset="0"/>
                  <a:sym typeface="Calibri"/>
                </a:rPr>
                <a:t>תקציב ומימון</a:t>
              </a:r>
              <a:endParaRPr sz="16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0" name="Google Shape;958;p48">
              <a:extLst>
                <a:ext uri="{FF2B5EF4-FFF2-40B4-BE49-F238E27FC236}">
                  <a16:creationId xmlns:a16="http://schemas.microsoft.com/office/drawing/2014/main" id="{D33431B4-BD32-4EA3-904C-D96C0F6ABBCB}"/>
                </a:ext>
              </a:extLst>
            </p:cNvPr>
            <p:cNvSpPr/>
            <p:nvPr/>
          </p:nvSpPr>
          <p:spPr>
            <a:xfrm>
              <a:off x="1639639" y="1162661"/>
              <a:ext cx="527066" cy="136407"/>
            </a:xfrm>
            <a:custGeom>
              <a:avLst/>
              <a:gdLst/>
              <a:ahLst/>
              <a:cxnLst/>
              <a:rect l="l" t="t" r="r" b="b"/>
              <a:pathLst>
                <a:path w="899" h="233" extrusionOk="0">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400"/>
                <a:buFont typeface="Calibri"/>
                <a:buNone/>
              </a:pPr>
              <a:endParaRPr lang="he-IL" sz="5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ctr" rtl="0">
                <a:lnSpc>
                  <a:spcPct val="100000"/>
                </a:lnSpc>
                <a:spcBef>
                  <a:spcPts val="0"/>
                </a:spcBef>
                <a:spcAft>
                  <a:spcPts val="0"/>
                </a:spcAft>
                <a:buClr>
                  <a:schemeClr val="dk1"/>
                </a:buClr>
                <a:buSzPts val="1400"/>
                <a:buFont typeface="Calibri"/>
                <a:buNone/>
              </a:pPr>
              <a:r>
                <a:rPr lang="he-IL"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שותפויות</a:t>
              </a:r>
              <a:endParaRPr sz="16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grpSp>
      <p:sp>
        <p:nvSpPr>
          <p:cNvPr id="4" name="בועת דיבור: מלבן עם פינות מעוגלות 3">
            <a:extLst>
              <a:ext uri="{FF2B5EF4-FFF2-40B4-BE49-F238E27FC236}">
                <a16:creationId xmlns:a16="http://schemas.microsoft.com/office/drawing/2014/main" id="{68E3ABD6-AB23-462F-B4E8-A776A3F3FB8C}"/>
              </a:ext>
            </a:extLst>
          </p:cNvPr>
          <p:cNvSpPr/>
          <p:nvPr/>
        </p:nvSpPr>
        <p:spPr>
          <a:xfrm>
            <a:off x="5855527" y="3563394"/>
            <a:ext cx="2338782" cy="1268825"/>
          </a:xfrm>
          <a:prstGeom prst="wedgeRoundRectCallout">
            <a:avLst>
              <a:gd name="adj1" fmla="val -53095"/>
              <a:gd name="adj2" fmla="val -79114"/>
              <a:gd name="adj3" fmla="val 16667"/>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he-IL" sz="1800" b="1" dirty="0">
                <a:solidFill>
                  <a:schemeClr val="tx1"/>
                </a:solidFill>
                <a:latin typeface="Calibri" panose="020F0502020204030204" pitchFamily="34" charset="0"/>
                <a:cs typeface="Calibri" panose="020F0502020204030204" pitchFamily="34" charset="0"/>
              </a:rPr>
              <a:t>2 התייחסויות</a:t>
            </a:r>
          </a:p>
          <a:p>
            <a:pPr algn="ctr"/>
            <a:r>
              <a:rPr lang="he-IL" sz="1100" dirty="0">
                <a:solidFill>
                  <a:schemeClr val="tx1"/>
                </a:solidFill>
                <a:latin typeface="Calibri" panose="020F0502020204030204" pitchFamily="34" charset="0"/>
                <a:cs typeface="Calibri" panose="020F0502020204030204" pitchFamily="34" charset="0"/>
              </a:rPr>
              <a:t>"כן. פיתוח היוזמה מצריך משאבי זמן והשקעה גדולים בתוך עומס העבודה / חששות מהיעדר זמן להשקיע במיזם את הזמן הדרוש באמת לקידומו וקושי לגייס כספים."</a:t>
            </a:r>
          </a:p>
        </p:txBody>
      </p:sp>
      <p:sp>
        <p:nvSpPr>
          <p:cNvPr id="21" name="בועת דיבור: מלבן עם פינות מעוגלות 20">
            <a:extLst>
              <a:ext uri="{FF2B5EF4-FFF2-40B4-BE49-F238E27FC236}">
                <a16:creationId xmlns:a16="http://schemas.microsoft.com/office/drawing/2014/main" id="{5D33C369-FD33-42A4-BED6-CA1B7921F7DB}"/>
              </a:ext>
            </a:extLst>
          </p:cNvPr>
          <p:cNvSpPr/>
          <p:nvPr/>
        </p:nvSpPr>
        <p:spPr>
          <a:xfrm>
            <a:off x="559340" y="3837279"/>
            <a:ext cx="3325616" cy="1082317"/>
          </a:xfrm>
          <a:prstGeom prst="wedgeRoundRectCallout">
            <a:avLst>
              <a:gd name="adj1" fmla="val 60885"/>
              <a:gd name="adj2" fmla="val -54480"/>
              <a:gd name="adj3" fmla="val 16667"/>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he-IL" sz="1800" b="1" dirty="0">
                <a:solidFill>
                  <a:schemeClr val="tx1"/>
                </a:solidFill>
                <a:latin typeface="Calibri" panose="020F0502020204030204" pitchFamily="34" charset="0"/>
                <a:cs typeface="Calibri" panose="020F0502020204030204" pitchFamily="34" charset="0"/>
              </a:rPr>
              <a:t>התייחסות אחת</a:t>
            </a:r>
          </a:p>
          <a:p>
            <a:pPr algn="ctr"/>
            <a:r>
              <a:rPr lang="he-IL" sz="1100" dirty="0">
                <a:solidFill>
                  <a:schemeClr val="tx1"/>
                </a:solidFill>
                <a:latin typeface="Calibri" panose="020F0502020204030204" pitchFamily="34" charset="0"/>
                <a:cs typeface="Calibri" panose="020F0502020204030204" pitchFamily="34" charset="0"/>
              </a:rPr>
              <a:t>"המיזם שלנו גדול, ביכולתו להתפרס על היקף רחב של האוכלוסייה לזמן ארוך טווח. דורש משרה שתרכז את הנושא ותוציא אותו לפועל. בנוסף מדובר בעלויות גבוהות וצורך בגיוס שיתופי פעולה ומשאבים."</a:t>
            </a:r>
          </a:p>
        </p:txBody>
      </p:sp>
      <p:sp>
        <p:nvSpPr>
          <p:cNvPr id="22" name="בועת דיבור: מלבן עם פינות מעוגלות 21">
            <a:extLst>
              <a:ext uri="{FF2B5EF4-FFF2-40B4-BE49-F238E27FC236}">
                <a16:creationId xmlns:a16="http://schemas.microsoft.com/office/drawing/2014/main" id="{213A6514-027A-445B-8C67-39BFB0E71EC6}"/>
              </a:ext>
            </a:extLst>
          </p:cNvPr>
          <p:cNvSpPr/>
          <p:nvPr/>
        </p:nvSpPr>
        <p:spPr>
          <a:xfrm>
            <a:off x="508076" y="1573728"/>
            <a:ext cx="2729292" cy="2090546"/>
          </a:xfrm>
          <a:prstGeom prst="wedgeRoundRectCallout">
            <a:avLst>
              <a:gd name="adj1" fmla="val 87642"/>
              <a:gd name="adj2" fmla="val -25897"/>
              <a:gd name="adj3" fmla="val 16667"/>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he-IL" sz="1800" b="1" dirty="0">
                <a:solidFill>
                  <a:schemeClr val="tx1"/>
                </a:solidFill>
                <a:latin typeface="Calibri" panose="020F0502020204030204" pitchFamily="34" charset="0"/>
                <a:cs typeface="Calibri" panose="020F0502020204030204" pitchFamily="34" charset="0"/>
              </a:rPr>
              <a:t>7 התייחסויות</a:t>
            </a:r>
          </a:p>
          <a:p>
            <a:pPr algn="ctr"/>
            <a:r>
              <a:rPr lang="he-IL" sz="1100" dirty="0">
                <a:solidFill>
                  <a:schemeClr val="tx1"/>
                </a:solidFill>
                <a:latin typeface="Calibri" panose="020F0502020204030204" pitchFamily="34" charset="0"/>
                <a:cs typeface="Calibri" panose="020F0502020204030204" pitchFamily="34" charset="0"/>
              </a:rPr>
              <a:t>"כן, חסם של גיוס תקציבים ומימון המיזם /       כן משאבי תקציב, וכן קושי בגיוס בעלי עסקים / חששות בעיקר תקציביות שלא יאפשרו לי להפעיל את המיזם בדיוק כפי שהוא בדמיוני / בניית תוכנית כלכלית וגיוס משאבים כלכליים / חשש של השגת תקציבים והאם זה יצליח / תקציב / כן, חסמים כלכליים אשר ישפיעו על יישום המיזם. בנוסף יש חששות שהמשתתפים במיזם ירגישו פחות מחוברים לאנשים עם מש״ה" </a:t>
            </a:r>
          </a:p>
        </p:txBody>
      </p:sp>
      <p:sp>
        <p:nvSpPr>
          <p:cNvPr id="23" name="בועת דיבור: מלבן עם פינות מעוגלות 22">
            <a:extLst>
              <a:ext uri="{FF2B5EF4-FFF2-40B4-BE49-F238E27FC236}">
                <a16:creationId xmlns:a16="http://schemas.microsoft.com/office/drawing/2014/main" id="{915B45DA-9A98-470D-8FEF-E007BF0C951F}"/>
              </a:ext>
            </a:extLst>
          </p:cNvPr>
          <p:cNvSpPr/>
          <p:nvPr/>
        </p:nvSpPr>
        <p:spPr>
          <a:xfrm>
            <a:off x="6331393" y="1634904"/>
            <a:ext cx="2568293" cy="1754302"/>
          </a:xfrm>
          <a:prstGeom prst="wedgeRoundRectCallout">
            <a:avLst>
              <a:gd name="adj1" fmla="val -64902"/>
              <a:gd name="adj2" fmla="val -6025"/>
              <a:gd name="adj3" fmla="val 16667"/>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he-IL" sz="1800" b="1" dirty="0">
                <a:solidFill>
                  <a:schemeClr val="tx1"/>
                </a:solidFill>
                <a:effectLst/>
                <a:latin typeface="Calibri" panose="020F0502020204030204" pitchFamily="34" charset="0"/>
                <a:cs typeface="Calibri" panose="020F0502020204030204" pitchFamily="34" charset="0"/>
              </a:rPr>
              <a:t>4 התייחסויות</a:t>
            </a:r>
          </a:p>
          <a:p>
            <a:pPr algn="ctr"/>
            <a:r>
              <a:rPr lang="he-IL" sz="1100" dirty="0">
                <a:solidFill>
                  <a:schemeClr val="tx1"/>
                </a:solidFill>
                <a:effectLst/>
                <a:latin typeface="Calibri" panose="020F0502020204030204" pitchFamily="34" charset="0"/>
                <a:cs typeface="Calibri" panose="020F0502020204030204" pitchFamily="34" charset="0"/>
              </a:rPr>
              <a:t>"כן, חרדות במפגשים עם חברות, הגעה לאנשים המתאימים והגדרת מטרות מדויקות. עדיין בעמדת נחיתות </a:t>
            </a:r>
            <a:r>
              <a:rPr lang="he-IL" sz="1100" dirty="0" err="1">
                <a:solidFill>
                  <a:schemeClr val="tx1"/>
                </a:solidFill>
                <a:effectLst/>
                <a:latin typeface="Calibri" panose="020F0502020204030204" pitchFamily="34" charset="0"/>
                <a:cs typeface="Calibri" panose="020F0502020204030204" pitchFamily="34" charset="0"/>
              </a:rPr>
              <a:t>ו״טובות</a:t>
            </a:r>
            <a:r>
              <a:rPr lang="he-IL" sz="1100" dirty="0">
                <a:solidFill>
                  <a:schemeClr val="tx1"/>
                </a:solidFill>
                <a:effectLst/>
                <a:latin typeface="Calibri" panose="020F0502020204030204" pitchFamily="34" charset="0"/>
                <a:cs typeface="Calibri" panose="020F0502020204030204" pitchFamily="34" charset="0"/>
              </a:rPr>
              <a:t>״ / יש חששות, אנחנו נדרשות לעבוד בשותפות ובשיתופי פעולה במסגרת המיזם, וזה עניין מאתגר / אני בהחלט חוששת אם נצליח להשיג ש"פ מבעלי העסקים ועד כמה ירתמו לתהליך / חשש שלא אצליח לגייס מספיק נציגי בנין"</a:t>
            </a:r>
            <a:endParaRPr lang="he-IL"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9146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8" name="קבוצה 17">
            <a:extLst>
              <a:ext uri="{FF2B5EF4-FFF2-40B4-BE49-F238E27FC236}">
                <a16:creationId xmlns:a16="http://schemas.microsoft.com/office/drawing/2014/main" id="{3AD5AD39-BF26-4B13-85DC-D1E0371D5E94}"/>
              </a:ext>
            </a:extLst>
          </p:cNvPr>
          <p:cNvGrpSpPr/>
          <p:nvPr/>
        </p:nvGrpSpPr>
        <p:grpSpPr>
          <a:xfrm>
            <a:off x="7453237" y="3556605"/>
            <a:ext cx="1962989" cy="1586895"/>
            <a:chOff x="7453237" y="3556605"/>
            <a:chExt cx="1962989" cy="1586895"/>
          </a:xfrm>
        </p:grpSpPr>
        <p:pic>
          <p:nvPicPr>
            <p:cNvPr id="20" name="תמונה 19">
              <a:extLst>
                <a:ext uri="{FF2B5EF4-FFF2-40B4-BE49-F238E27FC236}">
                  <a16:creationId xmlns:a16="http://schemas.microsoft.com/office/drawing/2014/main" id="{2B894CAB-C08E-49B3-82B7-F922F4AE029D}"/>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22" name="משולש שווה-שוקיים 21">
              <a:extLst>
                <a:ext uri="{FF2B5EF4-FFF2-40B4-BE49-F238E27FC236}">
                  <a16:creationId xmlns:a16="http://schemas.microsoft.com/office/drawing/2014/main" id="{4725DAC6-B2E8-450B-B642-755E93BAC02B}"/>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54" name="Google Shape;154;p30"/>
          <p:cNvSpPr txBox="1">
            <a:spLocks noGrp="1"/>
          </p:cNvSpPr>
          <p:nvPr>
            <p:ph type="title" idx="8"/>
          </p:nvPr>
        </p:nvSpPr>
        <p:spPr>
          <a:xfrm>
            <a:off x="2436174" y="194754"/>
            <a:ext cx="3775025"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he-IL" dirty="0"/>
              <a:t>ממצאים – </a:t>
            </a:r>
            <a:br>
              <a:rPr lang="he-IL" dirty="0"/>
            </a:br>
            <a:r>
              <a:rPr lang="he-IL" dirty="0"/>
              <a:t>יצירת שיתופי פעולה </a:t>
            </a:r>
            <a:endParaRPr dirty="0"/>
          </a:p>
        </p:txBody>
      </p:sp>
      <p:pic>
        <p:nvPicPr>
          <p:cNvPr id="155" name="Google Shape;155;p30"/>
          <p:cNvPicPr preferRelativeResize="0"/>
          <p:nvPr/>
        </p:nvPicPr>
        <p:blipFill>
          <a:blip r:embed="rId4" cstate="screen">
            <a:extLst>
              <a:ext uri="{28A0092B-C50C-407E-A947-70E740481C1C}">
                <a14:useLocalDpi xmlns:a14="http://schemas.microsoft.com/office/drawing/2010/main"/>
              </a:ext>
            </a:extLst>
          </a:blip>
          <a:srcRect/>
          <a:stretch/>
        </p:blipFill>
        <p:spPr>
          <a:xfrm flipH="1">
            <a:off x="6323914" y="166425"/>
            <a:ext cx="2667699" cy="1234200"/>
          </a:xfrm>
          <a:prstGeom prst="rect">
            <a:avLst/>
          </a:prstGeom>
          <a:noFill/>
          <a:ln>
            <a:noFill/>
          </a:ln>
        </p:spPr>
      </p:pic>
      <p:pic>
        <p:nvPicPr>
          <p:cNvPr id="28" name="Picture 27">
            <a:extLst>
              <a:ext uri="{FF2B5EF4-FFF2-40B4-BE49-F238E27FC236}">
                <a16:creationId xmlns:a16="http://schemas.microsoft.com/office/drawing/2014/main" id="{32E541CD-2142-4763-9FB3-D966E1D9CF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407" y="145485"/>
            <a:ext cx="804245" cy="804245"/>
          </a:xfrm>
          <a:prstGeom prst="rect">
            <a:avLst/>
          </a:prstGeom>
        </p:spPr>
      </p:pic>
      <p:sp>
        <p:nvSpPr>
          <p:cNvPr id="2" name="Slide Number Placeholder 1">
            <a:extLst>
              <a:ext uri="{FF2B5EF4-FFF2-40B4-BE49-F238E27FC236}">
                <a16:creationId xmlns:a16="http://schemas.microsoft.com/office/drawing/2014/main" id="{77E1321E-E7B4-4438-87EA-256E8C57C414}"/>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15</a:t>
            </a:fld>
            <a:endParaRPr lang="en-US" dirty="0">
              <a:latin typeface="Calibri" panose="020F0502020204030204" pitchFamily="34" charset="0"/>
              <a:cs typeface="Calibri" panose="020F0502020204030204" pitchFamily="34" charset="0"/>
            </a:endParaRPr>
          </a:p>
        </p:txBody>
      </p:sp>
      <p:graphicFrame>
        <p:nvGraphicFramePr>
          <p:cNvPr id="12" name="טבלה 11">
            <a:extLst>
              <a:ext uri="{FF2B5EF4-FFF2-40B4-BE49-F238E27FC236}">
                <a16:creationId xmlns:a16="http://schemas.microsoft.com/office/drawing/2014/main" id="{5A23D845-3719-40D5-9343-4D9E6F337ED8}"/>
              </a:ext>
            </a:extLst>
          </p:cNvPr>
          <p:cNvGraphicFramePr>
            <a:graphicFrameLocks noGrp="1"/>
          </p:cNvGraphicFramePr>
          <p:nvPr>
            <p:extLst>
              <p:ext uri="{D42A27DB-BD31-4B8C-83A1-F6EECF244321}">
                <p14:modId xmlns:p14="http://schemas.microsoft.com/office/powerpoint/2010/main" val="4173775540"/>
              </p:ext>
            </p:extLst>
          </p:nvPr>
        </p:nvGraphicFramePr>
        <p:xfrm>
          <a:off x="1116680" y="2011693"/>
          <a:ext cx="7269255" cy="1784287"/>
        </p:xfrm>
        <a:graphic>
          <a:graphicData uri="http://schemas.openxmlformats.org/drawingml/2006/table">
            <a:tbl>
              <a:tblPr rtl="1" firstRow="1" firstCol="1" lastRow="1" lastCol="1" bandRow="1" bandCol="1">
                <a:tableStyleId>{ED8CC94E-419D-4A8D-895E-6F9CC4E92077}</a:tableStyleId>
              </a:tblPr>
              <a:tblGrid>
                <a:gridCol w="3157462">
                  <a:extLst>
                    <a:ext uri="{9D8B030D-6E8A-4147-A177-3AD203B41FA5}">
                      <a16:colId xmlns:a16="http://schemas.microsoft.com/office/drawing/2014/main" val="3252563181"/>
                    </a:ext>
                  </a:extLst>
                </a:gridCol>
                <a:gridCol w="654989">
                  <a:extLst>
                    <a:ext uri="{9D8B030D-6E8A-4147-A177-3AD203B41FA5}">
                      <a16:colId xmlns:a16="http://schemas.microsoft.com/office/drawing/2014/main" val="2283945527"/>
                    </a:ext>
                  </a:extLst>
                </a:gridCol>
                <a:gridCol w="667007">
                  <a:extLst>
                    <a:ext uri="{9D8B030D-6E8A-4147-A177-3AD203B41FA5}">
                      <a16:colId xmlns:a16="http://schemas.microsoft.com/office/drawing/2014/main" val="2072744794"/>
                    </a:ext>
                  </a:extLst>
                </a:gridCol>
                <a:gridCol w="667007">
                  <a:extLst>
                    <a:ext uri="{9D8B030D-6E8A-4147-A177-3AD203B41FA5}">
                      <a16:colId xmlns:a16="http://schemas.microsoft.com/office/drawing/2014/main" val="788683158"/>
                    </a:ext>
                  </a:extLst>
                </a:gridCol>
                <a:gridCol w="679026">
                  <a:extLst>
                    <a:ext uri="{9D8B030D-6E8A-4147-A177-3AD203B41FA5}">
                      <a16:colId xmlns:a16="http://schemas.microsoft.com/office/drawing/2014/main" val="3864282551"/>
                    </a:ext>
                  </a:extLst>
                </a:gridCol>
                <a:gridCol w="673016">
                  <a:extLst>
                    <a:ext uri="{9D8B030D-6E8A-4147-A177-3AD203B41FA5}">
                      <a16:colId xmlns:a16="http://schemas.microsoft.com/office/drawing/2014/main" val="1357331504"/>
                    </a:ext>
                  </a:extLst>
                </a:gridCol>
                <a:gridCol w="770748">
                  <a:extLst>
                    <a:ext uri="{9D8B030D-6E8A-4147-A177-3AD203B41FA5}">
                      <a16:colId xmlns:a16="http://schemas.microsoft.com/office/drawing/2014/main" val="649924733"/>
                    </a:ext>
                  </a:extLst>
                </a:gridCol>
              </a:tblGrid>
              <a:tr h="405130">
                <a:tc>
                  <a:txBody>
                    <a:bodyPr/>
                    <a:lstStyle/>
                    <a:p>
                      <a:pPr marR="228600" algn="r" rtl="1">
                        <a:lnSpc>
                          <a:spcPct val="150000"/>
                        </a:lnSpc>
                        <a:spcAft>
                          <a:spcPts val="800"/>
                        </a:spcAft>
                      </a:pPr>
                      <a:r>
                        <a:rPr lang="he-IL" sz="1400" dirty="0">
                          <a:effectLst/>
                          <a:latin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FC000"/>
                    </a:solidFill>
                  </a:tcPr>
                </a:tc>
                <a:tc>
                  <a:txBody>
                    <a:bodyPr/>
                    <a:lstStyle/>
                    <a:p>
                      <a:pPr algn="r" rtl="1">
                        <a:lnSpc>
                          <a:spcPct val="107000"/>
                        </a:lnSpc>
                        <a:spcAft>
                          <a:spcPts val="800"/>
                        </a:spcAft>
                      </a:pPr>
                      <a:r>
                        <a:rPr lang="he-IL" sz="1200" b="0" dirty="0">
                          <a:effectLst/>
                          <a:latin typeface="Calibri" panose="020F0502020204030204" pitchFamily="34" charset="0"/>
                          <a:cs typeface="Calibri" panose="020F0502020204030204" pitchFamily="34" charset="0"/>
                        </a:rPr>
                        <a:t>1=       כלל לא  </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rgbClr val="FFC000"/>
                    </a:solidFill>
                  </a:tcPr>
                </a:tc>
                <a:tc>
                  <a:txBody>
                    <a:bodyPr/>
                    <a:lstStyle/>
                    <a:p>
                      <a:pPr algn="r" rtl="1">
                        <a:lnSpc>
                          <a:spcPct val="107000"/>
                        </a:lnSpc>
                        <a:spcAft>
                          <a:spcPts val="800"/>
                        </a:spcAft>
                      </a:pPr>
                      <a:r>
                        <a:rPr lang="he-IL" sz="1200" b="0" dirty="0">
                          <a:effectLst/>
                          <a:latin typeface="Calibri" panose="020F0502020204030204" pitchFamily="34" charset="0"/>
                          <a:cs typeface="Calibri" panose="020F0502020204030204" pitchFamily="34" charset="0"/>
                        </a:rPr>
                        <a:t>2=במידה מועטה </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rgbClr val="FFC000"/>
                    </a:solidFill>
                  </a:tcPr>
                </a:tc>
                <a:tc>
                  <a:txBody>
                    <a:bodyPr/>
                    <a:lstStyle/>
                    <a:p>
                      <a:pPr algn="r" rtl="1">
                        <a:lnSpc>
                          <a:spcPct val="107000"/>
                        </a:lnSpc>
                        <a:spcAft>
                          <a:spcPts val="800"/>
                        </a:spcAft>
                      </a:pPr>
                      <a:r>
                        <a:rPr lang="he-IL" sz="1200" b="0" dirty="0">
                          <a:effectLst/>
                          <a:latin typeface="Calibri" panose="020F0502020204030204" pitchFamily="34" charset="0"/>
                          <a:cs typeface="Calibri" panose="020F0502020204030204" pitchFamily="34" charset="0"/>
                        </a:rPr>
                        <a:t>3=במידה בינונית </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rgbClr val="FFC000"/>
                    </a:solidFill>
                  </a:tcPr>
                </a:tc>
                <a:tc>
                  <a:txBody>
                    <a:bodyPr/>
                    <a:lstStyle/>
                    <a:p>
                      <a:pPr algn="r" rtl="1">
                        <a:lnSpc>
                          <a:spcPct val="107000"/>
                        </a:lnSpc>
                        <a:spcAft>
                          <a:spcPts val="800"/>
                        </a:spcAft>
                      </a:pPr>
                      <a:r>
                        <a:rPr lang="he-IL" sz="1200" b="0" dirty="0">
                          <a:effectLst/>
                          <a:latin typeface="Calibri" panose="020F0502020204030204" pitchFamily="34" charset="0"/>
                          <a:cs typeface="Calibri" panose="020F0502020204030204" pitchFamily="34" charset="0"/>
                        </a:rPr>
                        <a:t>4=במידה רבה     </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rgbClr val="FFC000"/>
                    </a:solidFill>
                  </a:tcPr>
                </a:tc>
                <a:tc>
                  <a:txBody>
                    <a:bodyPr/>
                    <a:lstStyle/>
                    <a:p>
                      <a:pPr algn="r" rtl="1">
                        <a:lnSpc>
                          <a:spcPct val="107000"/>
                        </a:lnSpc>
                        <a:spcAft>
                          <a:spcPts val="800"/>
                        </a:spcAft>
                      </a:pPr>
                      <a:r>
                        <a:rPr lang="he-IL" sz="1200" b="0" dirty="0">
                          <a:effectLst/>
                          <a:latin typeface="Calibri" panose="020F0502020204030204" pitchFamily="34" charset="0"/>
                          <a:cs typeface="Calibri" panose="020F0502020204030204" pitchFamily="34" charset="0"/>
                        </a:rPr>
                        <a:t>5=במידה רבה מאוד    </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rgbClr val="FFC000"/>
                    </a:solidFill>
                  </a:tcPr>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ממוצע</a:t>
                      </a:r>
                      <a:endParaRPr lang="en-US" sz="1200" b="1" dirty="0">
                        <a:effectLst/>
                        <a:latin typeface="Calibri" panose="020F0502020204030204" pitchFamily="34" charset="0"/>
                        <a:cs typeface="Calibri" panose="020F0502020204030204" pitchFamily="34" charset="0"/>
                      </a:endParaRPr>
                    </a:p>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 </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3133" marR="63133" marT="0" marB="0">
                    <a:solidFill>
                      <a:schemeClr val="accent2">
                        <a:lumMod val="60000"/>
                        <a:lumOff val="40000"/>
                      </a:schemeClr>
                    </a:solidFill>
                  </a:tcPr>
                </a:tc>
                <a:extLst>
                  <a:ext uri="{0D108BD9-81ED-4DB2-BD59-A6C34878D82A}">
                    <a16:rowId xmlns:a16="http://schemas.microsoft.com/office/drawing/2014/main" val="149492018"/>
                  </a:ext>
                </a:extLst>
              </a:tr>
              <a:tr h="249252">
                <a:tc>
                  <a:txBody>
                    <a:bodyPr/>
                    <a:lstStyle/>
                    <a:p>
                      <a:pPr algn="r" rtl="1">
                        <a:lnSpc>
                          <a:spcPct val="107000"/>
                        </a:lnSpc>
                        <a:spcAft>
                          <a:spcPts val="800"/>
                        </a:spcAft>
                      </a:pPr>
                      <a:r>
                        <a:rPr lang="he-IL" sz="1400" b="1" dirty="0">
                          <a:effectLst/>
                          <a:latin typeface="Calibri" panose="020F0502020204030204" pitchFamily="34" charset="0"/>
                          <a:cs typeface="Calibri" panose="020F0502020204030204" pitchFamily="34" charset="0"/>
                        </a:rPr>
                        <a:t>ההכשרה הדגישה את החשיבות של שיתופי פעולה וחבירה לגופים נוספים</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6</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15</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4.52</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537699990"/>
                  </a:ext>
                </a:extLst>
              </a:tr>
              <a:tr h="260629">
                <a:tc>
                  <a:txBody>
                    <a:bodyPr/>
                    <a:lstStyle/>
                    <a:p>
                      <a:pPr algn="r" rtl="1">
                        <a:lnSpc>
                          <a:spcPct val="100000"/>
                        </a:lnSpc>
                        <a:spcAft>
                          <a:spcPts val="800"/>
                        </a:spcAft>
                      </a:pPr>
                      <a:r>
                        <a:rPr lang="he-IL" sz="1400" b="1" dirty="0">
                          <a:effectLst/>
                          <a:latin typeface="Calibri" panose="020F0502020204030204" pitchFamily="34" charset="0"/>
                          <a:cs typeface="Calibri" panose="020F0502020204030204" pitchFamily="34" charset="0"/>
                        </a:rPr>
                        <a:t>קיבלתי תמיכה ושיתוף פעולה מגורמים שונים ברשות </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85000"/>
                      </a:schemeClr>
                    </a:solidFill>
                  </a:tcPr>
                </a:tc>
                <a:tc>
                  <a:txBody>
                    <a:bodyPr/>
                    <a:lstStyle/>
                    <a:p>
                      <a:pPr algn="ctr" rtl="1">
                        <a:lnSpc>
                          <a:spcPct val="107000"/>
                        </a:lnSpc>
                        <a:spcAft>
                          <a:spcPts val="800"/>
                        </a:spcAft>
                      </a:pPr>
                      <a:r>
                        <a:rPr lang="he-IL" sz="1400">
                          <a:effectLst/>
                          <a:latin typeface="Calibri" panose="020F0502020204030204" pitchFamily="34" charset="0"/>
                          <a:cs typeface="Calibri" panose="020F0502020204030204" pitchFamily="34" charset="0"/>
                        </a:rPr>
                        <a:t>3</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85000"/>
                      </a:schemeClr>
                    </a:solidFill>
                  </a:tcPr>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4</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85000"/>
                      </a:schemeClr>
                    </a:solidFill>
                  </a:tcPr>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10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5</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3.65</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60597419"/>
                  </a:ext>
                </a:extLst>
              </a:tr>
              <a:tr h="255776">
                <a:tc>
                  <a:txBody>
                    <a:bodyPr/>
                    <a:lstStyle/>
                    <a:p>
                      <a:pPr algn="r" rtl="0">
                        <a:lnSpc>
                          <a:spcPct val="100000"/>
                        </a:lnSpc>
                        <a:spcAft>
                          <a:spcPts val="800"/>
                        </a:spcAft>
                      </a:pPr>
                      <a:r>
                        <a:rPr lang="he-IL" sz="1400" b="1" dirty="0">
                          <a:effectLst/>
                          <a:latin typeface="Calibri" panose="020F0502020204030204" pitchFamily="34" charset="0"/>
                          <a:cs typeface="Calibri" panose="020F0502020204030204" pitchFamily="34" charset="0"/>
                        </a:rPr>
                        <a:t>מפגשי ההכשרה יצרו קשרי עבודה חדשים ביני לבין נציגי רשויות אחרות  </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2</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85000"/>
                      </a:schemeClr>
                    </a:solidFill>
                  </a:tcPr>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4</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85000"/>
                      </a:schemeClr>
                    </a:solidFill>
                  </a:tcPr>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9</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85000"/>
                      </a:schemeClr>
                    </a:solidFill>
                  </a:tcPr>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5</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3</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rtl="1">
                        <a:lnSpc>
                          <a:spcPct val="107000"/>
                        </a:lnSpc>
                        <a:spcAft>
                          <a:spcPts val="800"/>
                        </a:spcAft>
                      </a:pPr>
                      <a:r>
                        <a:rPr lang="he-IL" sz="1200" b="1" dirty="0">
                          <a:effectLst/>
                          <a:latin typeface="Calibri" panose="020F0502020204030204" pitchFamily="34" charset="0"/>
                          <a:cs typeface="Calibri" panose="020F0502020204030204" pitchFamily="34" charset="0"/>
                        </a:rPr>
                        <a:t>3.13</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114170724"/>
                  </a:ext>
                </a:extLst>
              </a:tr>
            </a:tbl>
          </a:graphicData>
        </a:graphic>
      </p:graphicFrame>
    </p:spTree>
    <p:extLst>
      <p:ext uri="{BB962C8B-B14F-4D97-AF65-F5344CB8AC3E}">
        <p14:creationId xmlns:p14="http://schemas.microsoft.com/office/powerpoint/2010/main" val="2124955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0" name="קבוצה 9">
            <a:extLst>
              <a:ext uri="{FF2B5EF4-FFF2-40B4-BE49-F238E27FC236}">
                <a16:creationId xmlns:a16="http://schemas.microsoft.com/office/drawing/2014/main" id="{43E43154-D873-4337-ADD6-362432A0CFC3}"/>
              </a:ext>
            </a:extLst>
          </p:cNvPr>
          <p:cNvGrpSpPr/>
          <p:nvPr/>
        </p:nvGrpSpPr>
        <p:grpSpPr>
          <a:xfrm>
            <a:off x="7453237" y="3556605"/>
            <a:ext cx="1962989" cy="1586895"/>
            <a:chOff x="7453237" y="3556605"/>
            <a:chExt cx="1962989" cy="1586895"/>
          </a:xfrm>
        </p:grpSpPr>
        <p:pic>
          <p:nvPicPr>
            <p:cNvPr id="11" name="תמונה 10">
              <a:extLst>
                <a:ext uri="{FF2B5EF4-FFF2-40B4-BE49-F238E27FC236}">
                  <a16:creationId xmlns:a16="http://schemas.microsoft.com/office/drawing/2014/main" id="{9526D5D2-0FC5-43F6-A279-88162F5646FF}"/>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12" name="משולש שווה-שוקיים 11">
              <a:extLst>
                <a:ext uri="{FF2B5EF4-FFF2-40B4-BE49-F238E27FC236}">
                  <a16:creationId xmlns:a16="http://schemas.microsoft.com/office/drawing/2014/main" id="{EF81CE7E-F865-48CE-B96F-ACB2CF3E708D}"/>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10" name="Google Shape;210;p33"/>
          <p:cNvSpPr txBox="1">
            <a:spLocks noGrp="1"/>
          </p:cNvSpPr>
          <p:nvPr>
            <p:ph type="title"/>
          </p:nvPr>
        </p:nvSpPr>
        <p:spPr>
          <a:xfrm>
            <a:off x="4781640" y="220440"/>
            <a:ext cx="31623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he-IL" dirty="0"/>
              <a:t>הנעת שיתופי פעולה </a:t>
            </a:r>
            <a:endParaRPr dirty="0">
              <a:solidFill>
                <a:schemeClr val="accent3"/>
              </a:solidFill>
            </a:endParaRPr>
          </a:p>
        </p:txBody>
      </p:sp>
      <p:pic>
        <p:nvPicPr>
          <p:cNvPr id="2" name="Graphic 1">
            <a:extLst>
              <a:ext uri="{FF2B5EF4-FFF2-40B4-BE49-F238E27FC236}">
                <a16:creationId xmlns:a16="http://schemas.microsoft.com/office/drawing/2014/main" id="{218E6333-797F-4CD8-AD9A-A35FEBEF44F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17192" y="364867"/>
            <a:ext cx="313131" cy="283845"/>
          </a:xfrm>
          <a:prstGeom prst="rect">
            <a:avLst/>
          </a:prstGeom>
        </p:spPr>
      </p:pic>
      <p:pic>
        <p:nvPicPr>
          <p:cNvPr id="6" name="Picture 5">
            <a:extLst>
              <a:ext uri="{FF2B5EF4-FFF2-40B4-BE49-F238E27FC236}">
                <a16:creationId xmlns:a16="http://schemas.microsoft.com/office/drawing/2014/main" id="{07ED8474-1995-4951-A181-DE9F88B86B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4407" y="110585"/>
            <a:ext cx="804245" cy="804245"/>
          </a:xfrm>
          <a:prstGeom prst="rect">
            <a:avLst/>
          </a:prstGeom>
        </p:spPr>
      </p:pic>
      <p:sp>
        <p:nvSpPr>
          <p:cNvPr id="7" name="Slide Number Placeholder 1">
            <a:extLst>
              <a:ext uri="{FF2B5EF4-FFF2-40B4-BE49-F238E27FC236}">
                <a16:creationId xmlns:a16="http://schemas.microsoft.com/office/drawing/2014/main" id="{68CFB55B-F626-4B8E-8488-514A917AA581}"/>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16</a:t>
            </a:fld>
            <a:endParaRPr lang="en-US" dirty="0">
              <a:latin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9AED03D3-E26D-4A53-9769-C407B4A5E81D}"/>
              </a:ext>
            </a:extLst>
          </p:cNvPr>
          <p:cNvSpPr>
            <a:spLocks noChangeArrowheads="1"/>
          </p:cNvSpPr>
          <p:nvPr/>
        </p:nvSpPr>
        <p:spPr bwMode="auto">
          <a:xfrm>
            <a:off x="1144599" y="790626"/>
            <a:ext cx="75965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האם ניסית להניע שיתופי פעולה בתוך הרשות או עם רשויות אחרות? האם צלח? מה הצלחת? עם מי? לטובת מה?</a:t>
            </a:r>
            <a:endParaRPr kumimoji="0" lang="en-US" altLang="he-IL"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7" name="Google Shape;871;p55">
            <a:extLst>
              <a:ext uri="{FF2B5EF4-FFF2-40B4-BE49-F238E27FC236}">
                <a16:creationId xmlns:a16="http://schemas.microsoft.com/office/drawing/2014/main" id="{9F84C493-68D3-42C0-9227-A41E0E42BE43}"/>
              </a:ext>
            </a:extLst>
          </p:cNvPr>
          <p:cNvPicPr preferRelativeResize="0"/>
          <p:nvPr/>
        </p:nvPicPr>
        <p:blipFill>
          <a:blip r:embed="rId7" cstate="screen">
            <a:extLst>
              <a:ext uri="{28A0092B-C50C-407E-A947-70E740481C1C}">
                <a14:useLocalDpi xmlns:a14="http://schemas.microsoft.com/office/drawing/2010/main"/>
              </a:ext>
            </a:extLst>
          </a:blip>
          <a:srcRect/>
          <a:stretch/>
        </p:blipFill>
        <p:spPr>
          <a:xfrm>
            <a:off x="4370999" y="2354104"/>
            <a:ext cx="1328389" cy="927317"/>
          </a:xfrm>
          <a:prstGeom prst="rect">
            <a:avLst/>
          </a:prstGeom>
          <a:noFill/>
          <a:ln>
            <a:noFill/>
          </a:ln>
        </p:spPr>
      </p:pic>
      <p:sp>
        <p:nvSpPr>
          <p:cNvPr id="21" name="בועת דיבור: מלבן עם פינות מעוגלות 20">
            <a:extLst>
              <a:ext uri="{FF2B5EF4-FFF2-40B4-BE49-F238E27FC236}">
                <a16:creationId xmlns:a16="http://schemas.microsoft.com/office/drawing/2014/main" id="{647F05D2-5AA9-4E52-9C54-9FAE21767821}"/>
              </a:ext>
            </a:extLst>
          </p:cNvPr>
          <p:cNvSpPr/>
          <p:nvPr/>
        </p:nvSpPr>
        <p:spPr>
          <a:xfrm>
            <a:off x="6389566" y="1273326"/>
            <a:ext cx="2578952" cy="3106841"/>
          </a:xfrm>
          <a:prstGeom prst="wedgeRoundRectCallout">
            <a:avLst>
              <a:gd name="adj1" fmla="val -64762"/>
              <a:gd name="adj2" fmla="val -17644"/>
              <a:gd name="adj3" fmla="val 16667"/>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endParaRPr lang="he-IL" sz="1800" b="1" dirty="0">
              <a:solidFill>
                <a:schemeClr val="tx1"/>
              </a:solidFill>
              <a:effectLst/>
              <a:latin typeface="Calibri" panose="020F0502020204030204" pitchFamily="34" charset="0"/>
              <a:cs typeface="Calibri" panose="020F0502020204030204" pitchFamily="34" charset="0"/>
            </a:endParaRPr>
          </a:p>
          <a:p>
            <a:pPr algn="ctr" rtl="1"/>
            <a:r>
              <a:rPr lang="he-IL" sz="1800" b="1" dirty="0">
                <a:solidFill>
                  <a:schemeClr val="tx1"/>
                </a:solidFill>
                <a:effectLst/>
                <a:latin typeface="Calibri" panose="020F0502020204030204" pitchFamily="34" charset="0"/>
                <a:cs typeface="Calibri" panose="020F0502020204030204" pitchFamily="34" charset="0"/>
              </a:rPr>
              <a:t>12 התייחסויות</a:t>
            </a:r>
            <a:endParaRPr lang="en-US" sz="1800" b="1" dirty="0">
              <a:solidFill>
                <a:schemeClr val="tx1"/>
              </a:solidFill>
              <a:effectLst/>
              <a:latin typeface="Calibri" panose="020F0502020204030204" pitchFamily="34" charset="0"/>
              <a:cs typeface="Calibri" panose="020F0502020204030204" pitchFamily="34" charset="0"/>
            </a:endParaRPr>
          </a:p>
          <a:p>
            <a:pPr algn="ctr"/>
            <a:r>
              <a:rPr lang="he-IL" sz="1100" dirty="0">
                <a:effectLst/>
                <a:latin typeface="Calibri" panose="020F0502020204030204" pitchFamily="34" charset="0"/>
                <a:cs typeface="Calibri" panose="020F0502020204030204" pitchFamily="34" charset="0"/>
              </a:rPr>
              <a:t>"...עם לשכות רווחה שכונתיות, </a:t>
            </a:r>
            <a:r>
              <a:rPr lang="he-IL" sz="1100" dirty="0" err="1">
                <a:effectLst/>
                <a:latin typeface="Calibri" panose="020F0502020204030204" pitchFamily="34" charset="0"/>
                <a:cs typeface="Calibri" panose="020F0502020204030204" pitchFamily="34" charset="0"/>
              </a:rPr>
              <a:t>מינהלים</a:t>
            </a:r>
            <a:r>
              <a:rPr lang="he-IL" sz="1100" dirty="0">
                <a:effectLst/>
                <a:latin typeface="Calibri" panose="020F0502020204030204" pitchFamily="34" charset="0"/>
                <a:cs typeface="Calibri" panose="020F0502020204030204" pitchFamily="34" charset="0"/>
              </a:rPr>
              <a:t> קהילתיים, עם המחלקה לעבודה קהילתית ומחלקת התנדבות / ...לשתף מחלקות נוספות... / צלחנו שת"פ עם אגף הרווחה / התקיימו מספר מפגשים עם בכירי הרשות שנתנו ברכתם ואת שיתוף הפעולה והפכו לגורמים </a:t>
            </a:r>
            <a:r>
              <a:rPr lang="he-IL" sz="1100" dirty="0" err="1">
                <a:effectLst/>
                <a:latin typeface="Calibri" panose="020F0502020204030204" pitchFamily="34" charset="0"/>
                <a:cs typeface="Calibri" panose="020F0502020204030204" pitchFamily="34" charset="0"/>
              </a:rPr>
              <a:t>רלוונטים</a:t>
            </a:r>
            <a:r>
              <a:rPr lang="he-IL" sz="1100" dirty="0">
                <a:effectLst/>
                <a:latin typeface="Calibri" panose="020F0502020204030204" pitchFamily="34" charset="0"/>
                <a:cs typeface="Calibri" panose="020F0502020204030204" pitchFamily="34" charset="0"/>
              </a:rPr>
              <a:t> נוספים / ביקשתי עזרה מדובר העירייה / ... מחלקות אחרות אשר שיתפו פעולה בעניין, המתנדבים שרוצים להשתתף במיזם גינה קהילתית. / הצלחתי ליצור קשר עם מחלקת החינוך בתוך הרשות לטובת גיוס הקהל הרלוונטי ליוזמה (בני נוער שהם בעוני והדרה) / הצלחנו ליצור שיתופי פעולה עם מנהלת מחלקת הרווחה ורכז מינהל מוגבלויות לטובת יישום המיזם בעיר."</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algn="ctr"/>
            <a:endParaRPr lang="he-IL" sz="1800" b="1" dirty="0">
              <a:solidFill>
                <a:schemeClr val="tx1"/>
              </a:solidFill>
              <a:effectLst/>
              <a:latin typeface="Calibri" panose="020F0502020204030204" pitchFamily="34" charset="0"/>
              <a:cs typeface="Calibri" panose="020F0502020204030204" pitchFamily="34" charset="0"/>
            </a:endParaRPr>
          </a:p>
        </p:txBody>
      </p:sp>
      <p:sp>
        <p:nvSpPr>
          <p:cNvPr id="23" name="בועת דיבור: מלבן עם פינות מעוגלות 22">
            <a:extLst>
              <a:ext uri="{FF2B5EF4-FFF2-40B4-BE49-F238E27FC236}">
                <a16:creationId xmlns:a16="http://schemas.microsoft.com/office/drawing/2014/main" id="{29F6EA37-8964-44D2-81F8-C48F7247D8CB}"/>
              </a:ext>
            </a:extLst>
          </p:cNvPr>
          <p:cNvSpPr/>
          <p:nvPr/>
        </p:nvSpPr>
        <p:spPr>
          <a:xfrm>
            <a:off x="182044" y="1180016"/>
            <a:ext cx="3229186" cy="3040291"/>
          </a:xfrm>
          <a:prstGeom prst="wedgeRoundRectCallout">
            <a:avLst>
              <a:gd name="adj1" fmla="val 64009"/>
              <a:gd name="adj2" fmla="val -15140"/>
              <a:gd name="adj3" fmla="val 16667"/>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he-IL" sz="1800" b="1" dirty="0">
                <a:solidFill>
                  <a:schemeClr val="tx1"/>
                </a:solidFill>
                <a:effectLst/>
                <a:latin typeface="Calibri" panose="020F0502020204030204" pitchFamily="34" charset="0"/>
                <a:cs typeface="Calibri" panose="020F0502020204030204" pitchFamily="34" charset="0"/>
              </a:rPr>
              <a:t>3 התייחסויות</a:t>
            </a:r>
            <a:endParaRPr lang="en-US" sz="1800" b="1" dirty="0">
              <a:solidFill>
                <a:schemeClr val="tx1"/>
              </a:solidFill>
              <a:effectLst/>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7000"/>
              </a:lnSpc>
              <a:spcBef>
                <a:spcPts val="0"/>
              </a:spcBef>
              <a:spcAft>
                <a:spcPts val="800"/>
              </a:spcAft>
              <a:buClr>
                <a:srgbClr val="000000"/>
              </a:buClr>
              <a:buSzTx/>
              <a:buFont typeface="Arial"/>
              <a:buNone/>
              <a:tabLst/>
              <a:defRPr/>
            </a:pPr>
            <a:r>
              <a:rPr lang="he-IL" sz="1100" dirty="0">
                <a:effectLst/>
                <a:latin typeface="Calibri" panose="020F0502020204030204" pitchFamily="34" charset="0"/>
                <a:cs typeface="Calibri" panose="020F0502020204030204" pitchFamily="34" charset="0"/>
              </a:rPr>
              <a:t>"קודם כל, פנינו לשותפים פוטנציאלים שמאד רלוונטיים למיזם ולא בהכרח מהרשות - מכון </a:t>
            </a:r>
            <a:r>
              <a:rPr lang="he-IL" sz="1100" dirty="0" err="1">
                <a:effectLst/>
                <a:latin typeface="Calibri" panose="020F0502020204030204" pitchFamily="34" charset="0"/>
                <a:cs typeface="Calibri" panose="020F0502020204030204" pitchFamily="34" charset="0"/>
              </a:rPr>
              <a:t>טראמפ</a:t>
            </a:r>
            <a:r>
              <a:rPr lang="he-IL" sz="1100" dirty="0">
                <a:effectLst/>
                <a:latin typeface="Calibri" panose="020F0502020204030204" pitchFamily="34" charset="0"/>
                <a:cs typeface="Calibri" panose="020F0502020204030204" pitchFamily="34" charset="0"/>
              </a:rPr>
              <a:t> איזי שפירא וחברת הייטק </a:t>
            </a:r>
            <a:r>
              <a:rPr lang="en-US" sz="1100" dirty="0" err="1">
                <a:effectLst/>
                <a:latin typeface="Calibri" panose="020F0502020204030204" pitchFamily="34" charset="0"/>
                <a:cs typeface="Calibri" panose="020F0502020204030204" pitchFamily="34" charset="0"/>
              </a:rPr>
              <a:t>atvizor</a:t>
            </a:r>
            <a:r>
              <a:rPr lang="he-IL" sz="1100" dirty="0">
                <a:effectLst/>
                <a:latin typeface="Calibri" panose="020F0502020204030204" pitchFamily="34" charset="0"/>
                <a:cs typeface="Calibri" panose="020F0502020204030204" pitchFamily="34" charset="0"/>
              </a:rPr>
              <a:t> המתעסקת עם טכנולוגיה מסייעת, אגף הקרנות של ביטוח לאומי. במקביל - רתמנו בתוך הרשות את הממונים עלינו - מנהלת האגף לשירותים חברתיים, ראש מנהל שח"ק בעירייה, פיקוח משרד הרווחה מחוז דרום, והיד עוד נטויה. / יצרנו שיתופי פעולה עם המתנ"ס ועם עמותה מהמגזר השלישי, גם לטובת הפעלת התוכנית וגם לטובת גיוס תקציבים. / התקיימו שיתופי פעולה בתוך הרשות. הרתמות של ראש העיר, מנהלת האגף לשירותים חברתיים, ראש מנהל שח"ק, פיקוח משרד הרווחה, גורמים נוספים הקשורים לתחום כגון בית איזי שפירא , </a:t>
            </a:r>
            <a:r>
              <a:rPr lang="he-IL" sz="1100" dirty="0" err="1">
                <a:effectLst/>
                <a:latin typeface="Calibri" panose="020F0502020204030204" pitchFamily="34" charset="0"/>
                <a:cs typeface="Calibri" panose="020F0502020204030204" pitchFamily="34" charset="0"/>
              </a:rPr>
              <a:t>אטוויזר</a:t>
            </a:r>
            <a:r>
              <a:rPr lang="he-IL" sz="1100" dirty="0">
                <a:effectLst/>
                <a:latin typeface="Calibri" panose="020F0502020204030204" pitchFamily="34" charset="0"/>
                <a:cs typeface="Calibri" panose="020F0502020204030204" pitchFamily="34" charset="0"/>
              </a:rPr>
              <a:t> וביטוח לאומי."</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24" name="Google Shape;917;p48">
            <a:extLst>
              <a:ext uri="{FF2B5EF4-FFF2-40B4-BE49-F238E27FC236}">
                <a16:creationId xmlns:a16="http://schemas.microsoft.com/office/drawing/2014/main" id="{B654256D-3049-4618-94E9-E630DEDD97F5}"/>
              </a:ext>
            </a:extLst>
          </p:cNvPr>
          <p:cNvGrpSpPr/>
          <p:nvPr/>
        </p:nvGrpSpPr>
        <p:grpSpPr>
          <a:xfrm>
            <a:off x="3854311" y="1535631"/>
            <a:ext cx="2166990" cy="2218859"/>
            <a:chOff x="5732756" y="2682276"/>
            <a:chExt cx="719905" cy="719856"/>
          </a:xfrm>
        </p:grpSpPr>
        <p:sp>
          <p:nvSpPr>
            <p:cNvPr id="25" name="Google Shape;918;p48">
              <a:extLst>
                <a:ext uri="{FF2B5EF4-FFF2-40B4-BE49-F238E27FC236}">
                  <a16:creationId xmlns:a16="http://schemas.microsoft.com/office/drawing/2014/main" id="{2AFC733C-AE74-4F6A-B967-FEAB9847B2A2}"/>
                </a:ext>
              </a:extLst>
            </p:cNvPr>
            <p:cNvSpPr/>
            <p:nvPr/>
          </p:nvSpPr>
          <p:spPr>
            <a:xfrm>
              <a:off x="5732756" y="2682276"/>
              <a:ext cx="400276" cy="538927"/>
            </a:xfrm>
            <a:custGeom>
              <a:avLst/>
              <a:gdLst/>
              <a:ahLst/>
              <a:cxnLst/>
              <a:rect l="l" t="t" r="r" b="b"/>
              <a:pathLst>
                <a:path w="670" h="902" extrusionOk="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919;p48">
              <a:extLst>
                <a:ext uri="{FF2B5EF4-FFF2-40B4-BE49-F238E27FC236}">
                  <a16:creationId xmlns:a16="http://schemas.microsoft.com/office/drawing/2014/main" id="{D5B789E6-0F8B-4205-9D25-F9D985F6F6F8}"/>
                </a:ext>
              </a:extLst>
            </p:cNvPr>
            <p:cNvSpPr/>
            <p:nvPr/>
          </p:nvSpPr>
          <p:spPr>
            <a:xfrm>
              <a:off x="6094186" y="2682276"/>
              <a:ext cx="358476" cy="531209"/>
            </a:xfrm>
            <a:custGeom>
              <a:avLst/>
              <a:gdLst/>
              <a:ahLst/>
              <a:cxnLst/>
              <a:rect l="l" t="t" r="r" b="b"/>
              <a:pathLst>
                <a:path w="600" h="889" extrusionOk="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7" name="Google Shape;920;p48">
              <a:extLst>
                <a:ext uri="{FF2B5EF4-FFF2-40B4-BE49-F238E27FC236}">
                  <a16:creationId xmlns:a16="http://schemas.microsoft.com/office/drawing/2014/main" id="{ECE9DDA1-859E-40D4-B61A-3322A0D07406}"/>
                </a:ext>
              </a:extLst>
            </p:cNvPr>
            <p:cNvSpPr/>
            <p:nvPr/>
          </p:nvSpPr>
          <p:spPr>
            <a:xfrm>
              <a:off x="5787732" y="3124950"/>
              <a:ext cx="616090" cy="277182"/>
            </a:xfrm>
            <a:custGeom>
              <a:avLst/>
              <a:gdLst/>
              <a:ahLst/>
              <a:cxnLst/>
              <a:rect l="l" t="t" r="r" b="b"/>
              <a:pathLst>
                <a:path w="1031" h="464" extrusionOk="0">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8" name="תיבת טקסט 7">
            <a:extLst>
              <a:ext uri="{FF2B5EF4-FFF2-40B4-BE49-F238E27FC236}">
                <a16:creationId xmlns:a16="http://schemas.microsoft.com/office/drawing/2014/main" id="{AD7103D6-B008-41C8-9CEF-9AB57982C5FB}"/>
              </a:ext>
            </a:extLst>
          </p:cNvPr>
          <p:cNvSpPr txBox="1"/>
          <p:nvPr/>
        </p:nvSpPr>
        <p:spPr>
          <a:xfrm>
            <a:off x="5360903" y="1981776"/>
            <a:ext cx="733268" cy="523220"/>
          </a:xfrm>
          <a:prstGeom prst="rect">
            <a:avLst/>
          </a:prstGeom>
          <a:noFill/>
        </p:spPr>
        <p:txBody>
          <a:bodyPr wrap="square" rtlCol="1">
            <a:spAutoFit/>
          </a:bodyPr>
          <a:lstStyle/>
          <a:p>
            <a:r>
              <a:rPr lang="he-IL" b="1" dirty="0">
                <a:latin typeface="Calibri" panose="020F0502020204030204" pitchFamily="34" charset="0"/>
                <a:cs typeface="Calibri" panose="020F0502020204030204" pitchFamily="34" charset="0"/>
              </a:rPr>
              <a:t>בתוך הרשות</a:t>
            </a:r>
          </a:p>
        </p:txBody>
      </p:sp>
      <p:sp>
        <p:nvSpPr>
          <p:cNvPr id="28" name="תיבת טקסט 27">
            <a:extLst>
              <a:ext uri="{FF2B5EF4-FFF2-40B4-BE49-F238E27FC236}">
                <a16:creationId xmlns:a16="http://schemas.microsoft.com/office/drawing/2014/main" id="{8953DB38-685B-4A3F-822F-50254AC3E8E4}"/>
              </a:ext>
            </a:extLst>
          </p:cNvPr>
          <p:cNvSpPr txBox="1"/>
          <p:nvPr/>
        </p:nvSpPr>
        <p:spPr>
          <a:xfrm>
            <a:off x="3864634" y="1981776"/>
            <a:ext cx="733268" cy="523220"/>
          </a:xfrm>
          <a:prstGeom prst="rect">
            <a:avLst/>
          </a:prstGeom>
          <a:noFill/>
        </p:spPr>
        <p:txBody>
          <a:bodyPr wrap="square" rtlCol="1">
            <a:spAutoFit/>
          </a:bodyPr>
          <a:lstStyle/>
          <a:p>
            <a:pPr algn="ctr"/>
            <a:r>
              <a:rPr lang="he-IL" b="1" dirty="0">
                <a:latin typeface="Calibri" panose="020F0502020204030204" pitchFamily="34" charset="0"/>
                <a:cs typeface="Calibri" panose="020F0502020204030204" pitchFamily="34" charset="0"/>
              </a:rPr>
              <a:t>מחוץ לרשות</a:t>
            </a:r>
          </a:p>
        </p:txBody>
      </p:sp>
      <p:sp>
        <p:nvSpPr>
          <p:cNvPr id="29" name="תיבת טקסט 28">
            <a:extLst>
              <a:ext uri="{FF2B5EF4-FFF2-40B4-BE49-F238E27FC236}">
                <a16:creationId xmlns:a16="http://schemas.microsoft.com/office/drawing/2014/main" id="{F684B5D8-F467-4C17-B70F-F4E274EFED69}"/>
              </a:ext>
            </a:extLst>
          </p:cNvPr>
          <p:cNvSpPr txBox="1"/>
          <p:nvPr/>
        </p:nvSpPr>
        <p:spPr>
          <a:xfrm>
            <a:off x="4344177" y="3139144"/>
            <a:ext cx="1205732" cy="523220"/>
          </a:xfrm>
          <a:prstGeom prst="rect">
            <a:avLst/>
          </a:prstGeom>
          <a:noFill/>
        </p:spPr>
        <p:txBody>
          <a:bodyPr wrap="square" rtlCol="1">
            <a:spAutoFit/>
          </a:bodyPr>
          <a:lstStyle/>
          <a:p>
            <a:pPr algn="ctr"/>
            <a:r>
              <a:rPr lang="he-IL" b="1" dirty="0">
                <a:latin typeface="Calibri" panose="020F0502020204030204" pitchFamily="34" charset="0"/>
                <a:cs typeface="Calibri" panose="020F0502020204030204" pitchFamily="34" charset="0"/>
              </a:rPr>
              <a:t>טרם ניסינו/הצלחנו</a:t>
            </a:r>
          </a:p>
        </p:txBody>
      </p:sp>
      <p:sp>
        <p:nvSpPr>
          <p:cNvPr id="22" name="בועת דיבור: מלבן עם פינות מעוגלות 21">
            <a:extLst>
              <a:ext uri="{FF2B5EF4-FFF2-40B4-BE49-F238E27FC236}">
                <a16:creationId xmlns:a16="http://schemas.microsoft.com/office/drawing/2014/main" id="{52E98831-CC7B-4A3D-975E-E9FC7594ABC0}"/>
              </a:ext>
            </a:extLst>
          </p:cNvPr>
          <p:cNvSpPr/>
          <p:nvPr/>
        </p:nvSpPr>
        <p:spPr>
          <a:xfrm>
            <a:off x="3378244" y="3901394"/>
            <a:ext cx="2963815" cy="1175385"/>
          </a:xfrm>
          <a:prstGeom prst="wedgeRoundRectCallout">
            <a:avLst>
              <a:gd name="adj1" fmla="val -5255"/>
              <a:gd name="adj2" fmla="val -69267"/>
              <a:gd name="adj3" fmla="val 16667"/>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he-IL" sz="1800" b="1" dirty="0">
                <a:solidFill>
                  <a:schemeClr val="tx1"/>
                </a:solidFill>
                <a:effectLst/>
                <a:latin typeface="Calibri" panose="020F0502020204030204" pitchFamily="34" charset="0"/>
                <a:cs typeface="Calibri" panose="020F0502020204030204" pitchFamily="34" charset="0"/>
              </a:rPr>
              <a:t>6 התייחסויות</a:t>
            </a:r>
            <a:endParaRPr lang="en-US" sz="1800" b="1" dirty="0">
              <a:solidFill>
                <a:schemeClr val="tx1"/>
              </a:solidFill>
              <a:effectLst/>
              <a:latin typeface="Calibri" panose="020F0502020204030204" pitchFamily="34" charset="0"/>
              <a:cs typeface="Calibri" panose="020F0502020204030204" pitchFamily="34" charset="0"/>
            </a:endParaRPr>
          </a:p>
          <a:p>
            <a:pPr algn="r" rtl="1"/>
            <a:r>
              <a:rPr lang="he-IL" sz="1100" dirty="0">
                <a:effectLst/>
                <a:latin typeface="Calibri" panose="020F0502020204030204" pitchFamily="34" charset="0"/>
                <a:cs typeface="Calibri" panose="020F0502020204030204" pitchFamily="34" charset="0"/>
              </a:rPr>
              <a:t>"</a:t>
            </a:r>
            <a:r>
              <a:rPr lang="he-IL" sz="1100" dirty="0">
                <a:latin typeface="Calibri" panose="020F0502020204030204" pitchFamily="34" charset="0"/>
                <a:cs typeface="Calibri" panose="020F0502020204030204" pitchFamily="34" charset="0"/>
              </a:rPr>
              <a:t>עדיין לא ניסיתי, זה בהחלט עומד לפנינו / </a:t>
            </a:r>
            <a:endParaRPr lang="en-US" sz="1100" dirty="0">
              <a:latin typeface="Calibri" panose="020F0502020204030204" pitchFamily="34" charset="0"/>
              <a:ea typeface="Calibri" panose="020F0502020204030204" pitchFamily="34" charset="0"/>
              <a:cs typeface="Calibri" panose="020F0502020204030204" pitchFamily="34" charset="0"/>
            </a:endParaRPr>
          </a:p>
          <a:p>
            <a:pPr algn="r" rtl="1"/>
            <a:r>
              <a:rPr lang="he-IL" sz="1100" dirty="0">
                <a:latin typeface="Calibri" panose="020F0502020204030204" pitchFamily="34" charset="0"/>
                <a:cs typeface="Calibri" panose="020F0502020204030204" pitchFamily="34" charset="0"/>
              </a:rPr>
              <a:t>ניסיתי ועדיין מנסה. לא ברור לי סופית האם הניסיונות שלי נושאים פרי. ממשיכה לנסות. / לא ניסיתי... / טרם ניסינו / לא כל כך / </a:t>
            </a:r>
            <a:r>
              <a:rPr lang="he-IL" sz="1100" dirty="0">
                <a:effectLst/>
                <a:latin typeface="Calibri" panose="020F0502020204030204" pitchFamily="34" charset="0"/>
                <a:cs typeface="Calibri" panose="020F0502020204030204" pitchFamily="34" charset="0"/>
              </a:rPr>
              <a:t>קבעתי עם הבנות מאור יהודה להיפגש ולבדוק אפשרות לשת"פ</a:t>
            </a:r>
            <a:r>
              <a:rPr lang="he-IL" sz="1100" dirty="0">
                <a:latin typeface="Calibri" panose="020F0502020204030204" pitchFamily="34" charset="0"/>
                <a:cs typeface="Calibri" panose="020F0502020204030204" pitchFamily="34" charset="0"/>
              </a:rPr>
              <a:t>"</a:t>
            </a:r>
            <a:endParaRPr lang="he-IL" sz="1800" b="1"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098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0" name="קבוצה 9">
            <a:extLst>
              <a:ext uri="{FF2B5EF4-FFF2-40B4-BE49-F238E27FC236}">
                <a16:creationId xmlns:a16="http://schemas.microsoft.com/office/drawing/2014/main" id="{43E43154-D873-4337-ADD6-362432A0CFC3}"/>
              </a:ext>
            </a:extLst>
          </p:cNvPr>
          <p:cNvGrpSpPr/>
          <p:nvPr/>
        </p:nvGrpSpPr>
        <p:grpSpPr>
          <a:xfrm>
            <a:off x="7453237" y="3556605"/>
            <a:ext cx="1962989" cy="1586895"/>
            <a:chOff x="7453237" y="3556605"/>
            <a:chExt cx="1962989" cy="1586895"/>
          </a:xfrm>
        </p:grpSpPr>
        <p:pic>
          <p:nvPicPr>
            <p:cNvPr id="11" name="תמונה 10">
              <a:extLst>
                <a:ext uri="{FF2B5EF4-FFF2-40B4-BE49-F238E27FC236}">
                  <a16:creationId xmlns:a16="http://schemas.microsoft.com/office/drawing/2014/main" id="{9526D5D2-0FC5-43F6-A279-88162F5646FF}"/>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12" name="משולש שווה-שוקיים 11">
              <a:extLst>
                <a:ext uri="{FF2B5EF4-FFF2-40B4-BE49-F238E27FC236}">
                  <a16:creationId xmlns:a16="http://schemas.microsoft.com/office/drawing/2014/main" id="{EF81CE7E-F865-48CE-B96F-ACB2CF3E708D}"/>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10" name="Google Shape;210;p33"/>
          <p:cNvSpPr txBox="1">
            <a:spLocks noGrp="1"/>
          </p:cNvSpPr>
          <p:nvPr>
            <p:ph type="title"/>
          </p:nvPr>
        </p:nvSpPr>
        <p:spPr>
          <a:xfrm>
            <a:off x="3734333" y="258804"/>
            <a:ext cx="4209607"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he-IL" dirty="0"/>
              <a:t>חסמים בהקשר של שיתופי פעולה</a:t>
            </a:r>
            <a:endParaRPr dirty="0">
              <a:solidFill>
                <a:schemeClr val="accent3"/>
              </a:solidFill>
            </a:endParaRPr>
          </a:p>
        </p:txBody>
      </p:sp>
      <p:pic>
        <p:nvPicPr>
          <p:cNvPr id="2" name="Graphic 1">
            <a:extLst>
              <a:ext uri="{FF2B5EF4-FFF2-40B4-BE49-F238E27FC236}">
                <a16:creationId xmlns:a16="http://schemas.microsoft.com/office/drawing/2014/main" id="{218E6333-797F-4CD8-AD9A-A35FEBEF44F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17192" y="403231"/>
            <a:ext cx="313131" cy="283845"/>
          </a:xfrm>
          <a:prstGeom prst="rect">
            <a:avLst/>
          </a:prstGeom>
        </p:spPr>
      </p:pic>
      <p:pic>
        <p:nvPicPr>
          <p:cNvPr id="6" name="Picture 5">
            <a:extLst>
              <a:ext uri="{FF2B5EF4-FFF2-40B4-BE49-F238E27FC236}">
                <a16:creationId xmlns:a16="http://schemas.microsoft.com/office/drawing/2014/main" id="{07ED8474-1995-4951-A181-DE9F88B86B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4407" y="110585"/>
            <a:ext cx="804245" cy="804245"/>
          </a:xfrm>
          <a:prstGeom prst="rect">
            <a:avLst/>
          </a:prstGeom>
        </p:spPr>
      </p:pic>
      <p:sp>
        <p:nvSpPr>
          <p:cNvPr id="7" name="Slide Number Placeholder 1">
            <a:extLst>
              <a:ext uri="{FF2B5EF4-FFF2-40B4-BE49-F238E27FC236}">
                <a16:creationId xmlns:a16="http://schemas.microsoft.com/office/drawing/2014/main" id="{68CFB55B-F626-4B8E-8488-514A917AA581}"/>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17</a:t>
            </a:fld>
            <a:endParaRPr lang="en-US" dirty="0">
              <a:latin typeface="Calibri" panose="020F0502020204030204" pitchFamily="34" charset="0"/>
              <a:cs typeface="Calibri" panose="020F0502020204030204" pitchFamily="34" charset="0"/>
            </a:endParaRPr>
          </a:p>
        </p:txBody>
      </p:sp>
      <p:pic>
        <p:nvPicPr>
          <p:cNvPr id="13" name="Google Shape;871;p55">
            <a:extLst>
              <a:ext uri="{FF2B5EF4-FFF2-40B4-BE49-F238E27FC236}">
                <a16:creationId xmlns:a16="http://schemas.microsoft.com/office/drawing/2014/main" id="{B9303943-3367-9FA5-A265-21AB923EC135}"/>
              </a:ext>
            </a:extLst>
          </p:cNvPr>
          <p:cNvPicPr preferRelativeResize="0"/>
          <p:nvPr/>
        </p:nvPicPr>
        <p:blipFill>
          <a:blip r:embed="rId7" cstate="screen">
            <a:extLst>
              <a:ext uri="{28A0092B-C50C-407E-A947-70E740481C1C}">
                <a14:useLocalDpi xmlns:a14="http://schemas.microsoft.com/office/drawing/2010/main"/>
              </a:ext>
            </a:extLst>
          </a:blip>
          <a:srcRect/>
          <a:stretch/>
        </p:blipFill>
        <p:spPr>
          <a:xfrm>
            <a:off x="3917705" y="1904170"/>
            <a:ext cx="1704375" cy="1041023"/>
          </a:xfrm>
          <a:prstGeom prst="rect">
            <a:avLst/>
          </a:prstGeom>
          <a:noFill/>
          <a:ln>
            <a:noFill/>
          </a:ln>
        </p:spPr>
      </p:pic>
      <p:sp>
        <p:nvSpPr>
          <p:cNvPr id="8" name="Rectangle 1">
            <a:extLst>
              <a:ext uri="{FF2B5EF4-FFF2-40B4-BE49-F238E27FC236}">
                <a16:creationId xmlns:a16="http://schemas.microsoft.com/office/drawing/2014/main" id="{AE6C3D94-6AC3-4673-87AE-9343DFCBBCD1}"/>
              </a:ext>
            </a:extLst>
          </p:cNvPr>
          <p:cNvSpPr>
            <a:spLocks noChangeArrowheads="1"/>
          </p:cNvSpPr>
          <p:nvPr/>
        </p:nvSpPr>
        <p:spPr bwMode="auto">
          <a:xfrm>
            <a:off x="194407" y="717633"/>
            <a:ext cx="77504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אילו חסמים קיימים ביצירת שיתופי פעולה ושותפויות?</a:t>
            </a:r>
            <a:endParaRPr kumimoji="0" lang="en-US" altLang="he-IL"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he-IL"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24" name="Google Shape;1191;p48">
            <a:extLst>
              <a:ext uri="{FF2B5EF4-FFF2-40B4-BE49-F238E27FC236}">
                <a16:creationId xmlns:a16="http://schemas.microsoft.com/office/drawing/2014/main" id="{D7DFD60D-DE91-426E-9383-0E2F61A31746}"/>
              </a:ext>
            </a:extLst>
          </p:cNvPr>
          <p:cNvGrpSpPr/>
          <p:nvPr/>
        </p:nvGrpSpPr>
        <p:grpSpPr>
          <a:xfrm rot="10800000">
            <a:off x="3067100" y="1261816"/>
            <a:ext cx="3153791" cy="2566708"/>
            <a:chOff x="1147762" y="1131887"/>
            <a:chExt cx="5137150" cy="4619626"/>
          </a:xfrm>
        </p:grpSpPr>
        <p:sp>
          <p:nvSpPr>
            <p:cNvPr id="25" name="Google Shape;1192;p48">
              <a:extLst>
                <a:ext uri="{FF2B5EF4-FFF2-40B4-BE49-F238E27FC236}">
                  <a16:creationId xmlns:a16="http://schemas.microsoft.com/office/drawing/2014/main" id="{AC39A70C-9016-4A4A-823A-806A6AC23E48}"/>
                </a:ext>
              </a:extLst>
            </p:cNvPr>
            <p:cNvSpPr/>
            <p:nvPr/>
          </p:nvSpPr>
          <p:spPr>
            <a:xfrm>
              <a:off x="1147762" y="2425700"/>
              <a:ext cx="2505075" cy="3325813"/>
            </a:xfrm>
            <a:custGeom>
              <a:avLst/>
              <a:gdLst/>
              <a:ahLst/>
              <a:cxnLst/>
              <a:rect l="l" t="t" r="r" b="b"/>
              <a:pathLst>
                <a:path w="566" h="751" extrusionOk="0">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1193;p48">
              <a:extLst>
                <a:ext uri="{FF2B5EF4-FFF2-40B4-BE49-F238E27FC236}">
                  <a16:creationId xmlns:a16="http://schemas.microsoft.com/office/drawing/2014/main" id="{00C7DAF7-95AB-4C4E-84A6-217E12511FDD}"/>
                </a:ext>
              </a:extLst>
            </p:cNvPr>
            <p:cNvSpPr/>
            <p:nvPr/>
          </p:nvSpPr>
          <p:spPr>
            <a:xfrm>
              <a:off x="2617787" y="3519487"/>
              <a:ext cx="3667125" cy="2232024"/>
            </a:xfrm>
            <a:custGeom>
              <a:avLst/>
              <a:gdLst/>
              <a:ahLst/>
              <a:cxnLst/>
              <a:rect l="l" t="t" r="r" b="b"/>
              <a:pathLst>
                <a:path w="829" h="504" extrusionOk="0">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194;p48">
              <a:extLst>
                <a:ext uri="{FF2B5EF4-FFF2-40B4-BE49-F238E27FC236}">
                  <a16:creationId xmlns:a16="http://schemas.microsoft.com/office/drawing/2014/main" id="{BA94F958-A9D3-4CD9-B01A-00D649FF7D9C}"/>
                </a:ext>
              </a:extLst>
            </p:cNvPr>
            <p:cNvSpPr/>
            <p:nvPr/>
          </p:nvSpPr>
          <p:spPr>
            <a:xfrm>
              <a:off x="2449512" y="1131887"/>
              <a:ext cx="3167061" cy="3259137"/>
            </a:xfrm>
            <a:custGeom>
              <a:avLst/>
              <a:gdLst/>
              <a:ahLst/>
              <a:cxnLst/>
              <a:rect l="l" t="t" r="r" b="b"/>
              <a:pathLst>
                <a:path w="716" h="736" extrusionOk="0">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28" name="בועת דיבור: מלבן עם פינות מעוגלות 27">
            <a:extLst>
              <a:ext uri="{FF2B5EF4-FFF2-40B4-BE49-F238E27FC236}">
                <a16:creationId xmlns:a16="http://schemas.microsoft.com/office/drawing/2014/main" id="{22C0F652-5986-4BCB-96B9-DDF74E8E0C52}"/>
              </a:ext>
            </a:extLst>
          </p:cNvPr>
          <p:cNvSpPr/>
          <p:nvPr/>
        </p:nvSpPr>
        <p:spPr>
          <a:xfrm>
            <a:off x="712626" y="2970267"/>
            <a:ext cx="2578952" cy="1041023"/>
          </a:xfrm>
          <a:prstGeom prst="wedgeRoundRectCallout">
            <a:avLst>
              <a:gd name="adj1" fmla="val 69873"/>
              <a:gd name="adj2" fmla="val -34843"/>
              <a:gd name="adj3" fmla="val 16667"/>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he-IL" sz="1800" b="1" dirty="0">
                <a:solidFill>
                  <a:schemeClr val="tx1"/>
                </a:solidFill>
                <a:effectLst/>
                <a:latin typeface="Calibri" panose="020F0502020204030204" pitchFamily="34" charset="0"/>
                <a:cs typeface="Calibri" panose="020F0502020204030204" pitchFamily="34" charset="0"/>
              </a:rPr>
              <a:t>3 התייחסויות</a:t>
            </a:r>
            <a:endParaRPr lang="en-US" sz="1800" b="1" dirty="0">
              <a:solidFill>
                <a:schemeClr val="tx1"/>
              </a:solidFill>
              <a:effectLst/>
              <a:latin typeface="Calibri" panose="020F0502020204030204" pitchFamily="34" charset="0"/>
              <a:cs typeface="Calibri" panose="020F0502020204030204" pitchFamily="34" charset="0"/>
            </a:endParaRPr>
          </a:p>
          <a:p>
            <a:pPr lvl="0" algn="r" rtl="1">
              <a:lnSpc>
                <a:spcPct val="107000"/>
              </a:lnSpc>
              <a:spcAft>
                <a:spcPts val="800"/>
              </a:spcAft>
              <a:defRPr/>
            </a:pPr>
            <a:r>
              <a:rPr lang="he-IL" sz="1100" dirty="0">
                <a:latin typeface="Calibri" panose="020F0502020204030204" pitchFamily="34" charset="0"/>
                <a:cs typeface="Calibri" panose="020F0502020204030204" pitchFamily="34" charset="0"/>
              </a:rPr>
              <a:t>"חסמים בתקציב / ענין התקציב הוא לפעמים חסם / נושא שפחות בסדר היום של המחלקות השונות במועצה. ופחות תקציבים עבורו"</a:t>
            </a:r>
            <a:endParaRPr lang="he-IL" sz="1800" b="1" dirty="0">
              <a:solidFill>
                <a:schemeClr val="tx1"/>
              </a:solidFill>
              <a:effectLst/>
              <a:latin typeface="Calibri" panose="020F0502020204030204" pitchFamily="34" charset="0"/>
              <a:cs typeface="Calibri" panose="020F0502020204030204" pitchFamily="34" charset="0"/>
            </a:endParaRPr>
          </a:p>
        </p:txBody>
      </p:sp>
      <p:sp>
        <p:nvSpPr>
          <p:cNvPr id="29" name="בועת דיבור: מלבן עם פינות מעוגלות 28">
            <a:extLst>
              <a:ext uri="{FF2B5EF4-FFF2-40B4-BE49-F238E27FC236}">
                <a16:creationId xmlns:a16="http://schemas.microsoft.com/office/drawing/2014/main" id="{C1ED9E6C-A07B-4E15-A44F-2CDB206BEE7F}"/>
              </a:ext>
            </a:extLst>
          </p:cNvPr>
          <p:cNvSpPr/>
          <p:nvPr/>
        </p:nvSpPr>
        <p:spPr>
          <a:xfrm>
            <a:off x="6381082" y="1427251"/>
            <a:ext cx="2556365" cy="2633933"/>
          </a:xfrm>
          <a:prstGeom prst="wedgeRoundRectCallout">
            <a:avLst>
              <a:gd name="adj1" fmla="val -55879"/>
              <a:gd name="adj2" fmla="val -29426"/>
              <a:gd name="adj3" fmla="val 16667"/>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he-IL" sz="1800" b="1" dirty="0">
                <a:solidFill>
                  <a:schemeClr val="tx1"/>
                </a:solidFill>
                <a:effectLst/>
                <a:latin typeface="Calibri" panose="020F0502020204030204" pitchFamily="34" charset="0"/>
                <a:cs typeface="Calibri" panose="020F0502020204030204" pitchFamily="34" charset="0"/>
              </a:rPr>
              <a:t>6 התייחסויות</a:t>
            </a:r>
            <a:endParaRPr lang="en-US" sz="18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defRPr/>
            </a:pPr>
            <a:r>
              <a:rPr lang="he-IL" sz="1100" dirty="0">
                <a:latin typeface="Calibri" panose="020F0502020204030204" pitchFamily="34" charset="0"/>
                <a:cs typeface="Calibri" panose="020F0502020204030204" pitchFamily="34" charset="0"/>
              </a:rPr>
              <a:t>"</a:t>
            </a:r>
            <a:r>
              <a:rPr lang="he-IL" sz="1100" dirty="0">
                <a:effectLst/>
                <a:latin typeface="Calibri" panose="020F0502020204030204" pitchFamily="34" charset="0"/>
                <a:cs typeface="Calibri" panose="020F0502020204030204" pitchFamily="34" charset="0"/>
              </a:rPr>
              <a:t>החסמים העיקריים הם פוליטיים ורצון לנראות בלעדית / קרדיט, קצב עבודה שונה, אינטרסים שונים / חסמים אישיים, ואינטרסים מקצועיים / יש קושי ברמת הרשות ליצור </a:t>
            </a:r>
            <a:r>
              <a:rPr lang="he-IL" sz="1100" dirty="0" err="1">
                <a:effectLst/>
                <a:latin typeface="Calibri" panose="020F0502020204030204" pitchFamily="34" charset="0"/>
                <a:cs typeface="Calibri" panose="020F0502020204030204" pitchFamily="34" charset="0"/>
              </a:rPr>
              <a:t>שת"פים</a:t>
            </a:r>
            <a:r>
              <a:rPr lang="he-IL" sz="1100" dirty="0">
                <a:effectLst/>
                <a:latin typeface="Calibri" panose="020F0502020204030204" pitchFamily="34" charset="0"/>
                <a:cs typeface="Calibri" panose="020F0502020204030204" pitchFamily="34" charset="0"/>
              </a:rPr>
              <a:t> / לא תמיד יש הסכמה וגיבוי מהרשות שלנו למיזם שחשבנו עליו והיינו צריכים לשנות כל פעם את הרעיון / ברשות המקומית שלי יש הרבה אגו. עדיין מנסה להתגבר על החסמים. המחלקה לא מתוקצבת על המיזם והעובדה שקרן שלם גם לא מתקצבת את המיזם, גורמת לחוסר אמון במיזם שלי אצל גורמים ברשות המקומית.</a:t>
            </a:r>
            <a:r>
              <a:rPr lang="he-IL" sz="1100" dirty="0">
                <a:latin typeface="Calibri" panose="020F0502020204030204" pitchFamily="34" charset="0"/>
                <a:cs typeface="Calibri" panose="020F0502020204030204" pitchFamily="34" charset="0"/>
              </a:rPr>
              <a:t>"</a:t>
            </a:r>
            <a:endParaRPr lang="he-IL" sz="1800" b="1" dirty="0">
              <a:solidFill>
                <a:schemeClr val="tx1"/>
              </a:solidFill>
              <a:effectLst/>
              <a:latin typeface="Calibri" panose="020F0502020204030204" pitchFamily="34" charset="0"/>
              <a:cs typeface="Calibri" panose="020F0502020204030204" pitchFamily="34" charset="0"/>
            </a:endParaRPr>
          </a:p>
        </p:txBody>
      </p:sp>
      <p:sp>
        <p:nvSpPr>
          <p:cNvPr id="30" name="בועת דיבור: מלבן עם פינות מעוגלות 29">
            <a:extLst>
              <a:ext uri="{FF2B5EF4-FFF2-40B4-BE49-F238E27FC236}">
                <a16:creationId xmlns:a16="http://schemas.microsoft.com/office/drawing/2014/main" id="{27DED555-0C25-4521-AC5D-CC2C6CE1A83B}"/>
              </a:ext>
            </a:extLst>
          </p:cNvPr>
          <p:cNvSpPr/>
          <p:nvPr/>
        </p:nvSpPr>
        <p:spPr>
          <a:xfrm>
            <a:off x="2135732" y="4062444"/>
            <a:ext cx="4600891" cy="1041023"/>
          </a:xfrm>
          <a:prstGeom prst="wedgeRoundRectCallout">
            <a:avLst>
              <a:gd name="adj1" fmla="val -20419"/>
              <a:gd name="adj2" fmla="val -7090"/>
              <a:gd name="adj3" fmla="val 16667"/>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he-IL" b="1" dirty="0">
                <a:solidFill>
                  <a:schemeClr val="tx1">
                    <a:lumMod val="50000"/>
                    <a:lumOff val="50000"/>
                  </a:schemeClr>
                </a:solidFill>
                <a:effectLst/>
                <a:latin typeface="Calibri" panose="020F0502020204030204" pitchFamily="34" charset="0"/>
                <a:cs typeface="Calibri" panose="020F0502020204030204" pitchFamily="34" charset="0"/>
              </a:rPr>
              <a:t>אין חסמים - 5 התייחסויות</a:t>
            </a:r>
            <a:endParaRPr lang="en-US" b="1" dirty="0">
              <a:solidFill>
                <a:schemeClr val="tx1">
                  <a:lumMod val="50000"/>
                  <a:lumOff val="50000"/>
                </a:schemeClr>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he-IL" sz="1100" dirty="0">
                <a:solidFill>
                  <a:schemeClr val="tx1">
                    <a:lumMod val="50000"/>
                    <a:lumOff val="50000"/>
                  </a:schemeClr>
                </a:solidFill>
                <a:latin typeface="Calibri" panose="020F0502020204030204" pitchFamily="34" charset="0"/>
                <a:cs typeface="Calibri" panose="020F0502020204030204" pitchFamily="34" charset="0"/>
              </a:rPr>
              <a:t>"</a:t>
            </a:r>
            <a:r>
              <a:rPr lang="he-IL" sz="1100" dirty="0">
                <a:solidFill>
                  <a:schemeClr val="tx1">
                    <a:lumMod val="50000"/>
                    <a:lumOff val="50000"/>
                  </a:schemeClr>
                </a:solidFill>
                <a:effectLst/>
                <a:latin typeface="Calibri" panose="020F0502020204030204" pitchFamily="34" charset="0"/>
                <a:cs typeface="Calibri" panose="020F0502020204030204" pitchFamily="34" charset="0"/>
              </a:rPr>
              <a:t>ברשות עצמה אין חסמים שיתוף פעולה מלא /  אני לא מזהה חסמים</a:t>
            </a:r>
            <a:r>
              <a:rPr lang="he-IL" sz="1100">
                <a:solidFill>
                  <a:schemeClr val="tx1">
                    <a:lumMod val="50000"/>
                    <a:lumOff val="50000"/>
                  </a:schemeClr>
                </a:solidFill>
                <a:effectLst/>
                <a:latin typeface="Calibri" panose="020F0502020204030204" pitchFamily="34" charset="0"/>
                <a:cs typeface="Calibri" panose="020F0502020204030204" pitchFamily="34" charset="0"/>
              </a:rPr>
              <a:t>, ההיפך </a:t>
            </a:r>
            <a:r>
              <a:rPr lang="he-IL" sz="1100" dirty="0">
                <a:solidFill>
                  <a:schemeClr val="tx1">
                    <a:lumMod val="50000"/>
                    <a:lumOff val="50000"/>
                  </a:schemeClr>
                </a:solidFill>
                <a:effectLst/>
                <a:latin typeface="Calibri" panose="020F0502020204030204" pitchFamily="34" charset="0"/>
                <a:cs typeface="Calibri" panose="020F0502020204030204" pitchFamily="34" charset="0"/>
              </a:rPr>
              <a:t>הוא הנכון - יש דחיפה רבה מאד לפיתוח וקידום שירותים בתחום מוגבלויות ועשיה שפועלת לשילוב אוכלוסיות מיוחדות בקהילה, בראש ובראשונה ע"י ראש הרשות. / לא היו חסמים אלא התעניינות לשיתופי פעולה / קיימים חסמים שנראה שניתן לפתור</a:t>
            </a:r>
            <a:r>
              <a:rPr lang="he-IL" sz="1100" dirty="0">
                <a:solidFill>
                  <a:schemeClr val="tx1">
                    <a:lumMod val="50000"/>
                    <a:lumOff val="50000"/>
                  </a:schemeClr>
                </a:solidFill>
                <a:latin typeface="Calibri" panose="020F0502020204030204" pitchFamily="34" charset="0"/>
                <a:cs typeface="Calibri" panose="020F0502020204030204" pitchFamily="34" charset="0"/>
              </a:rPr>
              <a:t>"</a:t>
            </a:r>
            <a:endParaRPr lang="he-IL" sz="1800" b="1" dirty="0">
              <a:solidFill>
                <a:schemeClr val="tx1">
                  <a:lumMod val="50000"/>
                  <a:lumOff val="50000"/>
                </a:schemeClr>
              </a:solidFill>
              <a:effectLst/>
              <a:latin typeface="Calibri" panose="020F0502020204030204" pitchFamily="34" charset="0"/>
              <a:cs typeface="Calibri" panose="020F0502020204030204" pitchFamily="34" charset="0"/>
            </a:endParaRPr>
          </a:p>
        </p:txBody>
      </p:sp>
      <p:sp>
        <p:nvSpPr>
          <p:cNvPr id="31" name="בועת דיבור: מלבן עם פינות מעוגלות 30">
            <a:extLst>
              <a:ext uri="{FF2B5EF4-FFF2-40B4-BE49-F238E27FC236}">
                <a16:creationId xmlns:a16="http://schemas.microsoft.com/office/drawing/2014/main" id="{63C660CF-2E18-4F81-AD7D-088BECED60C1}"/>
              </a:ext>
            </a:extLst>
          </p:cNvPr>
          <p:cNvSpPr/>
          <p:nvPr/>
        </p:nvSpPr>
        <p:spPr>
          <a:xfrm>
            <a:off x="381890" y="1189918"/>
            <a:ext cx="2459874" cy="1705586"/>
          </a:xfrm>
          <a:prstGeom prst="wedgeRoundRectCallout">
            <a:avLst>
              <a:gd name="adj1" fmla="val 58194"/>
              <a:gd name="adj2" fmla="val -20643"/>
              <a:gd name="adj3" fmla="val 16667"/>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he-IL" sz="1800" b="1" dirty="0">
                <a:solidFill>
                  <a:schemeClr val="tx1"/>
                </a:solidFill>
                <a:effectLst/>
                <a:latin typeface="Calibri" panose="020F0502020204030204" pitchFamily="34" charset="0"/>
                <a:cs typeface="Calibri" panose="020F0502020204030204" pitchFamily="34" charset="0"/>
              </a:rPr>
              <a:t>5 התייחסויות</a:t>
            </a:r>
            <a:endParaRPr lang="en-US" sz="1800" b="1" dirty="0">
              <a:solidFill>
                <a:schemeClr val="tx1"/>
              </a:solidFill>
              <a:effectLst/>
              <a:latin typeface="Calibri" panose="020F0502020204030204" pitchFamily="34" charset="0"/>
              <a:cs typeface="Calibri" panose="020F0502020204030204" pitchFamily="34" charset="0"/>
            </a:endParaRPr>
          </a:p>
          <a:p>
            <a:pPr algn="r" rtl="1">
              <a:lnSpc>
                <a:spcPct val="107000"/>
              </a:lnSpc>
              <a:spcAft>
                <a:spcPts val="800"/>
              </a:spcAft>
            </a:pPr>
            <a:r>
              <a:rPr lang="he-IL" sz="1100" dirty="0">
                <a:latin typeface="Calibri" panose="020F0502020204030204" pitchFamily="34" charset="0"/>
                <a:cs typeface="Calibri" panose="020F0502020204030204" pitchFamily="34" charset="0"/>
              </a:rPr>
              <a:t>"</a:t>
            </a:r>
            <a:r>
              <a:rPr lang="he-IL" sz="1100" dirty="0">
                <a:effectLst/>
                <a:latin typeface="Calibri" panose="020F0502020204030204" pitchFamily="34" charset="0"/>
                <a:cs typeface="Calibri" panose="020F0502020204030204" pitchFamily="34" charset="0"/>
              </a:rPr>
              <a:t>אנשים שנמצאים בתשישות וחוסר אנרגיות / חסמים של לחץ בעבודה ומוגבלות בזמן. / עומס עבודה, סדרי עדיפויות בעבודה, חסמים בירוקרטיים / לפעמים אין זמן למחלקות ברשות להשתתף  / חסמי פניות, חילוקי דעות מקצועיים לגבי האופן בה התכנית תצליח</a:t>
            </a:r>
            <a:r>
              <a:rPr lang="he-IL" sz="1100" dirty="0">
                <a:latin typeface="Calibri" panose="020F0502020204030204" pitchFamily="34" charset="0"/>
                <a:cs typeface="Calibri" panose="020F0502020204030204" pitchFamily="34" charset="0"/>
              </a:rPr>
              <a:t>"</a:t>
            </a:r>
            <a:endParaRPr lang="he-IL" sz="1800" b="1" dirty="0">
              <a:solidFill>
                <a:schemeClr val="tx1"/>
              </a:solidFill>
              <a:effectLst/>
              <a:latin typeface="Calibri" panose="020F0502020204030204" pitchFamily="34" charset="0"/>
              <a:cs typeface="Calibri" panose="020F0502020204030204" pitchFamily="34" charset="0"/>
            </a:endParaRPr>
          </a:p>
        </p:txBody>
      </p:sp>
      <p:sp>
        <p:nvSpPr>
          <p:cNvPr id="32" name="תיבת טקסט 31">
            <a:extLst>
              <a:ext uri="{FF2B5EF4-FFF2-40B4-BE49-F238E27FC236}">
                <a16:creationId xmlns:a16="http://schemas.microsoft.com/office/drawing/2014/main" id="{83831CA5-379E-4B86-A971-DE365A3144B1}"/>
              </a:ext>
            </a:extLst>
          </p:cNvPr>
          <p:cNvSpPr txBox="1"/>
          <p:nvPr/>
        </p:nvSpPr>
        <p:spPr>
          <a:xfrm rot="18021772">
            <a:off x="4734220" y="1970739"/>
            <a:ext cx="1540541" cy="369332"/>
          </a:xfrm>
          <a:prstGeom prst="rect">
            <a:avLst/>
          </a:prstGeom>
          <a:noFill/>
        </p:spPr>
        <p:txBody>
          <a:bodyPr wrap="square" rtlCol="1">
            <a:spAutoFit/>
          </a:bodyPr>
          <a:lstStyle/>
          <a:p>
            <a:r>
              <a:rPr lang="he-IL" sz="1800" b="1" dirty="0">
                <a:latin typeface="Calibri" panose="020F0502020204030204" pitchFamily="34" charset="0"/>
                <a:cs typeface="Calibri" panose="020F0502020204030204" pitchFamily="34" charset="0"/>
              </a:rPr>
              <a:t>אינטרסים, גיבוי</a:t>
            </a:r>
          </a:p>
        </p:txBody>
      </p:sp>
      <p:sp>
        <p:nvSpPr>
          <p:cNvPr id="33" name="תיבת טקסט 32">
            <a:extLst>
              <a:ext uri="{FF2B5EF4-FFF2-40B4-BE49-F238E27FC236}">
                <a16:creationId xmlns:a16="http://schemas.microsoft.com/office/drawing/2014/main" id="{5B6A2BC4-EDCD-41CA-8EB5-BC8632DD3196}"/>
              </a:ext>
            </a:extLst>
          </p:cNvPr>
          <p:cNvSpPr txBox="1"/>
          <p:nvPr/>
        </p:nvSpPr>
        <p:spPr>
          <a:xfrm>
            <a:off x="3140390" y="1427084"/>
            <a:ext cx="2159713" cy="369332"/>
          </a:xfrm>
          <a:prstGeom prst="rect">
            <a:avLst/>
          </a:prstGeom>
          <a:noFill/>
        </p:spPr>
        <p:txBody>
          <a:bodyPr wrap="square" rtlCol="1">
            <a:spAutoFit/>
          </a:bodyPr>
          <a:lstStyle/>
          <a:p>
            <a:pPr algn="ctr"/>
            <a:r>
              <a:rPr lang="he-IL" sz="1800" b="1" dirty="0">
                <a:latin typeface="Calibri" panose="020F0502020204030204" pitchFamily="34" charset="0"/>
                <a:cs typeface="Calibri" panose="020F0502020204030204" pitchFamily="34" charset="0"/>
              </a:rPr>
              <a:t>משאבי זמן ופניות</a:t>
            </a:r>
          </a:p>
        </p:txBody>
      </p:sp>
      <p:sp>
        <p:nvSpPr>
          <p:cNvPr id="34" name="תיבת טקסט 33">
            <a:extLst>
              <a:ext uri="{FF2B5EF4-FFF2-40B4-BE49-F238E27FC236}">
                <a16:creationId xmlns:a16="http://schemas.microsoft.com/office/drawing/2014/main" id="{DF0C5F08-57D3-4C5A-AE5D-16DB87DBD687}"/>
              </a:ext>
            </a:extLst>
          </p:cNvPr>
          <p:cNvSpPr txBox="1"/>
          <p:nvPr/>
        </p:nvSpPr>
        <p:spPr>
          <a:xfrm rot="3373084">
            <a:off x="3591257" y="2735831"/>
            <a:ext cx="1205732" cy="369332"/>
          </a:xfrm>
          <a:prstGeom prst="rect">
            <a:avLst/>
          </a:prstGeom>
          <a:noFill/>
        </p:spPr>
        <p:txBody>
          <a:bodyPr wrap="square" rtlCol="1">
            <a:spAutoFit/>
          </a:bodyPr>
          <a:lstStyle/>
          <a:p>
            <a:pPr algn="ctr"/>
            <a:r>
              <a:rPr lang="he-IL" sz="1800" b="1" dirty="0">
                <a:latin typeface="Calibri" panose="020F0502020204030204" pitchFamily="34" charset="0"/>
                <a:cs typeface="Calibri" panose="020F0502020204030204" pitchFamily="34" charset="0"/>
              </a:rPr>
              <a:t>תקציבים</a:t>
            </a:r>
          </a:p>
        </p:txBody>
      </p:sp>
    </p:spTree>
    <p:extLst>
      <p:ext uri="{BB962C8B-B14F-4D97-AF65-F5344CB8AC3E}">
        <p14:creationId xmlns:p14="http://schemas.microsoft.com/office/powerpoint/2010/main" val="2954453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8" name="קבוצה 17">
            <a:extLst>
              <a:ext uri="{FF2B5EF4-FFF2-40B4-BE49-F238E27FC236}">
                <a16:creationId xmlns:a16="http://schemas.microsoft.com/office/drawing/2014/main" id="{3AD5AD39-BF26-4B13-85DC-D1E0371D5E94}"/>
              </a:ext>
            </a:extLst>
          </p:cNvPr>
          <p:cNvGrpSpPr/>
          <p:nvPr/>
        </p:nvGrpSpPr>
        <p:grpSpPr>
          <a:xfrm>
            <a:off x="7453237" y="3556605"/>
            <a:ext cx="1962989" cy="1586895"/>
            <a:chOff x="7453237" y="3556605"/>
            <a:chExt cx="1962989" cy="1586895"/>
          </a:xfrm>
        </p:grpSpPr>
        <p:pic>
          <p:nvPicPr>
            <p:cNvPr id="20" name="תמונה 19">
              <a:extLst>
                <a:ext uri="{FF2B5EF4-FFF2-40B4-BE49-F238E27FC236}">
                  <a16:creationId xmlns:a16="http://schemas.microsoft.com/office/drawing/2014/main" id="{2B894CAB-C08E-49B3-82B7-F922F4AE029D}"/>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22" name="משולש שווה-שוקיים 21">
              <a:extLst>
                <a:ext uri="{FF2B5EF4-FFF2-40B4-BE49-F238E27FC236}">
                  <a16:creationId xmlns:a16="http://schemas.microsoft.com/office/drawing/2014/main" id="{4725DAC6-B2E8-450B-B642-755E93BAC02B}"/>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54" name="Google Shape;154;p30"/>
          <p:cNvSpPr txBox="1">
            <a:spLocks noGrp="1"/>
          </p:cNvSpPr>
          <p:nvPr>
            <p:ph type="title" idx="8"/>
          </p:nvPr>
        </p:nvSpPr>
        <p:spPr>
          <a:xfrm>
            <a:off x="2436174" y="194754"/>
            <a:ext cx="3775025"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he-IL" dirty="0"/>
              <a:t>ממצאים – </a:t>
            </a:r>
            <a:br>
              <a:rPr lang="he-IL" dirty="0"/>
            </a:br>
            <a:r>
              <a:rPr lang="he-IL" dirty="0"/>
              <a:t>תרומה לתחום ההסברה</a:t>
            </a:r>
            <a:endParaRPr dirty="0"/>
          </a:p>
        </p:txBody>
      </p:sp>
      <p:pic>
        <p:nvPicPr>
          <p:cNvPr id="155" name="Google Shape;155;p30"/>
          <p:cNvPicPr preferRelativeResize="0"/>
          <p:nvPr/>
        </p:nvPicPr>
        <p:blipFill>
          <a:blip r:embed="rId4" cstate="screen">
            <a:extLst>
              <a:ext uri="{28A0092B-C50C-407E-A947-70E740481C1C}">
                <a14:useLocalDpi xmlns:a14="http://schemas.microsoft.com/office/drawing/2010/main"/>
              </a:ext>
            </a:extLst>
          </a:blip>
          <a:srcRect/>
          <a:stretch/>
        </p:blipFill>
        <p:spPr>
          <a:xfrm flipH="1">
            <a:off x="6323914" y="166425"/>
            <a:ext cx="2667699" cy="1234200"/>
          </a:xfrm>
          <a:prstGeom prst="rect">
            <a:avLst/>
          </a:prstGeom>
          <a:noFill/>
          <a:ln>
            <a:noFill/>
          </a:ln>
        </p:spPr>
      </p:pic>
      <p:pic>
        <p:nvPicPr>
          <p:cNvPr id="28" name="Picture 27">
            <a:extLst>
              <a:ext uri="{FF2B5EF4-FFF2-40B4-BE49-F238E27FC236}">
                <a16:creationId xmlns:a16="http://schemas.microsoft.com/office/drawing/2014/main" id="{32E541CD-2142-4763-9FB3-D966E1D9CF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407" y="145485"/>
            <a:ext cx="804245" cy="804245"/>
          </a:xfrm>
          <a:prstGeom prst="rect">
            <a:avLst/>
          </a:prstGeom>
        </p:spPr>
      </p:pic>
      <p:sp>
        <p:nvSpPr>
          <p:cNvPr id="2" name="Slide Number Placeholder 1">
            <a:extLst>
              <a:ext uri="{FF2B5EF4-FFF2-40B4-BE49-F238E27FC236}">
                <a16:creationId xmlns:a16="http://schemas.microsoft.com/office/drawing/2014/main" id="{77E1321E-E7B4-4438-87EA-256E8C57C414}"/>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18</a:t>
            </a:fld>
            <a:endParaRPr lang="en-US" dirty="0">
              <a:latin typeface="Calibri" panose="020F0502020204030204" pitchFamily="34" charset="0"/>
              <a:cs typeface="Calibri" panose="020F0502020204030204" pitchFamily="34" charset="0"/>
            </a:endParaRPr>
          </a:p>
        </p:txBody>
      </p:sp>
      <p:sp>
        <p:nvSpPr>
          <p:cNvPr id="33" name="תיבת טקסט 32">
            <a:extLst>
              <a:ext uri="{FF2B5EF4-FFF2-40B4-BE49-F238E27FC236}">
                <a16:creationId xmlns:a16="http://schemas.microsoft.com/office/drawing/2014/main" id="{56D2A7B9-0F96-4647-82D5-2CFCD49A7D10}"/>
              </a:ext>
            </a:extLst>
          </p:cNvPr>
          <p:cNvSpPr txBox="1"/>
          <p:nvPr/>
        </p:nvSpPr>
        <p:spPr>
          <a:xfrm>
            <a:off x="-36670" y="1912351"/>
            <a:ext cx="7952951" cy="3204788"/>
          </a:xfrm>
          <a:prstGeom prst="rect">
            <a:avLst/>
          </a:prstGeom>
          <a:noFill/>
        </p:spPr>
        <p:txBody>
          <a:bodyPr wrap="square">
            <a:spAutoFit/>
          </a:bodyPr>
          <a:lstStyle/>
          <a:p>
            <a:pPr algn="r" rtl="1">
              <a:lnSpc>
                <a:spcPct val="107000"/>
              </a:lnSpc>
              <a:spcAft>
                <a:spcPts val="800"/>
              </a:spcAft>
            </a:pPr>
            <a:r>
              <a:rPr lang="he-IL"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21</a:t>
            </a:r>
            <a:r>
              <a:rPr lang="he-I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e-IL"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מתוך</a:t>
            </a:r>
            <a:r>
              <a:rPr lang="he-I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e-IL"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23</a:t>
            </a:r>
            <a:r>
              <a:rPr lang="he-IL"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e-I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השיבו: </a:t>
            </a:r>
            <a:r>
              <a:rPr lang="he-IL"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כן/בהחלט      </a:t>
            </a:r>
            <a:r>
              <a:rPr lang="he-IL" sz="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he-IL"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לא השיבה, 1 כתבה "מיזם מקסים")</a:t>
            </a:r>
          </a:p>
          <a:p>
            <a:pPr algn="r" rtl="1">
              <a:lnSpc>
                <a:spcPct val="107000"/>
              </a:lnSpc>
              <a:spcAft>
                <a:spcPts val="800"/>
              </a:spcAft>
            </a:pPr>
            <a:r>
              <a:rPr lang="he-IL" altLang="he-IL" sz="1800" dirty="0">
                <a:solidFill>
                  <a:schemeClr val="tx1"/>
                </a:solidFill>
                <a:latin typeface="Calibri" panose="020F0502020204030204" pitchFamily="34" charset="0"/>
                <a:ea typeface="Calibri" panose="020F0502020204030204" pitchFamily="34" charset="0"/>
                <a:cs typeface="Calibri" panose="020F0502020204030204" pitchFamily="34" charset="0"/>
              </a:rPr>
              <a:t>באיזה אופן?  </a:t>
            </a:r>
          </a:p>
          <a:p>
            <a:pPr algn="r" rtl="1">
              <a:lnSpc>
                <a:spcPct val="107000"/>
              </a:lnSpc>
              <a:spcAft>
                <a:spcPts val="800"/>
              </a:spcAft>
            </a:pPr>
            <a:endParaRPr lang="he-IL" altLang="he-IL" sz="5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lgn="r" rtl="1">
              <a:lnSpc>
                <a:spcPts val="1300"/>
              </a:lnSpc>
              <a:spcAft>
                <a:spcPts val="800"/>
              </a:spcAft>
              <a:buFont typeface="Arial" panose="020B0604020202020204" pitchFamily="34" charset="0"/>
              <a:buChar char="•"/>
            </a:pPr>
            <a:r>
              <a:rPr lang="he-IL" altLang="he-IL" dirty="0">
                <a:solidFill>
                  <a:schemeClr val="tx1"/>
                </a:solidFill>
                <a:latin typeface="Calibri" panose="020F0502020204030204" pitchFamily="34" charset="0"/>
                <a:cs typeface="Calibri" panose="020F0502020204030204" pitchFamily="34" charset="0"/>
              </a:rPr>
              <a:t>"חשיפה יצירתית ונגישה לנושא", מחוץ לקופסא, מיזמים חווייתיים שמאפשרים חשיפה</a:t>
            </a:r>
          </a:p>
          <a:p>
            <a:pPr marL="285750" indent="-285750" algn="r" rtl="1">
              <a:lnSpc>
                <a:spcPts val="1300"/>
              </a:lnSpc>
              <a:spcAft>
                <a:spcPts val="800"/>
              </a:spcAft>
              <a:buFont typeface="Arial" panose="020B0604020202020204" pitchFamily="34" charset="0"/>
              <a:buChar char="•"/>
            </a:pPr>
            <a:r>
              <a:rPr lang="he-IL" altLang="he-IL" dirty="0">
                <a:solidFill>
                  <a:schemeClr val="tx1"/>
                </a:solidFill>
                <a:latin typeface="Calibri" panose="020F0502020204030204" pitchFamily="34" charset="0"/>
                <a:cs typeface="Calibri" panose="020F0502020204030204" pitchFamily="34" charset="0"/>
              </a:rPr>
              <a:t>העלאת מודעות ליכולות ולצרכים (למשל במופע הסברה מוזיקלי)</a:t>
            </a:r>
          </a:p>
          <a:p>
            <a:pPr marL="285750" indent="-285750" algn="r" rtl="1">
              <a:lnSpc>
                <a:spcPts val="1300"/>
              </a:lnSpc>
              <a:spcAft>
                <a:spcPts val="800"/>
              </a:spcAft>
              <a:buFont typeface="Arial" panose="020B0604020202020204" pitchFamily="34" charset="0"/>
              <a:buChar char="•"/>
            </a:pPr>
            <a:r>
              <a:rPr lang="he-IL" altLang="he-IL" dirty="0">
                <a:solidFill>
                  <a:schemeClr val="tx1"/>
                </a:solidFill>
                <a:latin typeface="Calibri" panose="020F0502020204030204" pitchFamily="34" charset="0"/>
                <a:cs typeface="Calibri" panose="020F0502020204030204" pitchFamily="34" charset="0"/>
              </a:rPr>
              <a:t>הפעילות המשותפת תביא להיכרות ולהעלאת מודעות</a:t>
            </a:r>
          </a:p>
          <a:p>
            <a:pPr marL="285750" indent="-285750" algn="r" rtl="1">
              <a:lnSpc>
                <a:spcPts val="1300"/>
              </a:lnSpc>
              <a:spcAft>
                <a:spcPts val="800"/>
              </a:spcAft>
              <a:buFont typeface="Arial" panose="020B0604020202020204" pitchFamily="34" charset="0"/>
              <a:buChar char="•"/>
            </a:pPr>
            <a:r>
              <a:rPr lang="he-IL" altLang="he-IL" dirty="0">
                <a:solidFill>
                  <a:schemeClr val="tx1"/>
                </a:solidFill>
                <a:latin typeface="Calibri" panose="020F0502020204030204" pitchFamily="34" charset="0"/>
                <a:cs typeface="Calibri" panose="020F0502020204030204" pitchFamily="34" charset="0"/>
              </a:rPr>
              <a:t>העלאת מודעות של בעלי עסקים וגופים ציבוריים שיכירו ויתנו שירות נגיש ואיכותי יותר</a:t>
            </a:r>
          </a:p>
          <a:p>
            <a:pPr marL="285750" indent="-285750" algn="r" rtl="1">
              <a:lnSpc>
                <a:spcPts val="1300"/>
              </a:lnSpc>
              <a:spcAft>
                <a:spcPts val="800"/>
              </a:spcAft>
              <a:buFont typeface="Arial" panose="020B0604020202020204" pitchFamily="34" charset="0"/>
              <a:buChar char="•"/>
            </a:pPr>
            <a:r>
              <a:rPr lang="he-IL" altLang="he-IL" dirty="0">
                <a:solidFill>
                  <a:schemeClr val="tx1"/>
                </a:solidFill>
                <a:latin typeface="Calibri" panose="020F0502020204030204" pitchFamily="34" charset="0"/>
                <a:cs typeface="Calibri" panose="020F0502020204030204" pitchFamily="34" charset="0"/>
              </a:rPr>
              <a:t>העלאת התחום על סדר היום של אנשי מפתח והפיכתם ליזמים</a:t>
            </a:r>
            <a:endParaRPr lang="en-US" altLang="he-IL" dirty="0">
              <a:solidFill>
                <a:schemeClr val="tx1"/>
              </a:solidFill>
              <a:latin typeface="Calibri" panose="020F0502020204030204" pitchFamily="34" charset="0"/>
              <a:cs typeface="Calibri" panose="020F0502020204030204" pitchFamily="34" charset="0"/>
            </a:endParaRPr>
          </a:p>
          <a:p>
            <a:pPr marL="285750" indent="-285750" algn="r" rtl="1">
              <a:lnSpc>
                <a:spcPts val="1300"/>
              </a:lnSpc>
              <a:spcAft>
                <a:spcPts val="800"/>
              </a:spcAft>
              <a:buFont typeface="Arial" panose="020B0604020202020204" pitchFamily="34" charset="0"/>
              <a:buChar char="•"/>
            </a:pPr>
            <a:r>
              <a:rPr lang="he-IL" altLang="he-IL" dirty="0">
                <a:solidFill>
                  <a:schemeClr val="tx1"/>
                </a:solidFill>
                <a:latin typeface="Calibri" panose="020F0502020204030204" pitchFamily="34" charset="0"/>
                <a:cs typeface="Calibri" panose="020F0502020204030204" pitchFamily="34" charset="0"/>
              </a:rPr>
              <a:t>כל מיזמי 'ניצוצות' יתרמו את חלקם עפ"י האופי והצורך המקומי.</a:t>
            </a:r>
          </a:p>
          <a:p>
            <a:pPr algn="r" rtl="1">
              <a:lnSpc>
                <a:spcPct val="107000"/>
              </a:lnSpc>
              <a:spcAft>
                <a:spcPts val="800"/>
              </a:spcAft>
            </a:pPr>
            <a:endParaRPr lang="he-IL"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Rectangle 1">
            <a:extLst>
              <a:ext uri="{FF2B5EF4-FFF2-40B4-BE49-F238E27FC236}">
                <a16:creationId xmlns:a16="http://schemas.microsoft.com/office/drawing/2014/main" id="{D4AF113A-B5EC-4DEF-B1F4-71D01AA1D04D}"/>
              </a:ext>
            </a:extLst>
          </p:cNvPr>
          <p:cNvSpPr>
            <a:spLocks noChangeArrowheads="1"/>
          </p:cNvSpPr>
          <p:nvPr/>
        </p:nvSpPr>
        <p:spPr bwMode="auto">
          <a:xfrm>
            <a:off x="385518" y="1585770"/>
            <a:ext cx="74555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האם לדעתך מיזם 'ניצוצות' בו אתה לוקח חלק, עשוי לחזק ולתרום לתחום ההסברה? </a:t>
            </a:r>
            <a:endParaRPr kumimoji="0" lang="en-US" altLang="he-IL"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3095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8" name="קבוצה 17">
            <a:extLst>
              <a:ext uri="{FF2B5EF4-FFF2-40B4-BE49-F238E27FC236}">
                <a16:creationId xmlns:a16="http://schemas.microsoft.com/office/drawing/2014/main" id="{3AD5AD39-BF26-4B13-85DC-D1E0371D5E94}"/>
              </a:ext>
            </a:extLst>
          </p:cNvPr>
          <p:cNvGrpSpPr/>
          <p:nvPr/>
        </p:nvGrpSpPr>
        <p:grpSpPr>
          <a:xfrm>
            <a:off x="7453237" y="3556605"/>
            <a:ext cx="1962989" cy="1586895"/>
            <a:chOff x="7453237" y="3556605"/>
            <a:chExt cx="1962989" cy="1586895"/>
          </a:xfrm>
        </p:grpSpPr>
        <p:pic>
          <p:nvPicPr>
            <p:cNvPr id="20" name="תמונה 19">
              <a:extLst>
                <a:ext uri="{FF2B5EF4-FFF2-40B4-BE49-F238E27FC236}">
                  <a16:creationId xmlns:a16="http://schemas.microsoft.com/office/drawing/2014/main" id="{2B894CAB-C08E-49B3-82B7-F922F4AE029D}"/>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22" name="משולש שווה-שוקיים 21">
              <a:extLst>
                <a:ext uri="{FF2B5EF4-FFF2-40B4-BE49-F238E27FC236}">
                  <a16:creationId xmlns:a16="http://schemas.microsoft.com/office/drawing/2014/main" id="{4725DAC6-B2E8-450B-B642-755E93BAC02B}"/>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54" name="Google Shape;154;p30"/>
          <p:cNvSpPr txBox="1">
            <a:spLocks noGrp="1"/>
          </p:cNvSpPr>
          <p:nvPr>
            <p:ph type="title" idx="8"/>
          </p:nvPr>
        </p:nvSpPr>
        <p:spPr>
          <a:xfrm>
            <a:off x="2436174" y="384022"/>
            <a:ext cx="3775025"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he-IL" dirty="0"/>
              <a:t>שיפור תהליך ההכשרה</a:t>
            </a:r>
            <a:endParaRPr dirty="0"/>
          </a:p>
        </p:txBody>
      </p:sp>
      <p:pic>
        <p:nvPicPr>
          <p:cNvPr id="155" name="Google Shape;155;p30"/>
          <p:cNvPicPr preferRelativeResize="0"/>
          <p:nvPr/>
        </p:nvPicPr>
        <p:blipFill>
          <a:blip r:embed="rId4" cstate="screen">
            <a:extLst>
              <a:ext uri="{28A0092B-C50C-407E-A947-70E740481C1C}">
                <a14:useLocalDpi xmlns:a14="http://schemas.microsoft.com/office/drawing/2010/main"/>
              </a:ext>
            </a:extLst>
          </a:blip>
          <a:srcRect/>
          <a:stretch/>
        </p:blipFill>
        <p:spPr>
          <a:xfrm flipH="1">
            <a:off x="6323914" y="166425"/>
            <a:ext cx="2667699" cy="1234200"/>
          </a:xfrm>
          <a:prstGeom prst="rect">
            <a:avLst/>
          </a:prstGeom>
          <a:noFill/>
          <a:ln>
            <a:noFill/>
          </a:ln>
        </p:spPr>
      </p:pic>
      <p:pic>
        <p:nvPicPr>
          <p:cNvPr id="28" name="Picture 27">
            <a:extLst>
              <a:ext uri="{FF2B5EF4-FFF2-40B4-BE49-F238E27FC236}">
                <a16:creationId xmlns:a16="http://schemas.microsoft.com/office/drawing/2014/main" id="{32E541CD-2142-4763-9FB3-D966E1D9CF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407" y="145485"/>
            <a:ext cx="804245" cy="804245"/>
          </a:xfrm>
          <a:prstGeom prst="rect">
            <a:avLst/>
          </a:prstGeom>
        </p:spPr>
      </p:pic>
      <p:sp>
        <p:nvSpPr>
          <p:cNvPr id="2" name="Slide Number Placeholder 1">
            <a:extLst>
              <a:ext uri="{FF2B5EF4-FFF2-40B4-BE49-F238E27FC236}">
                <a16:creationId xmlns:a16="http://schemas.microsoft.com/office/drawing/2014/main" id="{77E1321E-E7B4-4438-87EA-256E8C57C414}"/>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19</a:t>
            </a:fld>
            <a:endParaRPr lang="en-US" dirty="0">
              <a:latin typeface="Calibri" panose="020F0502020204030204" pitchFamily="34" charset="0"/>
              <a:cs typeface="Calibri" panose="020F0502020204030204" pitchFamily="34" charset="0"/>
            </a:endParaRPr>
          </a:p>
        </p:txBody>
      </p:sp>
      <p:graphicFrame>
        <p:nvGraphicFramePr>
          <p:cNvPr id="5" name="טבלה 4">
            <a:extLst>
              <a:ext uri="{FF2B5EF4-FFF2-40B4-BE49-F238E27FC236}">
                <a16:creationId xmlns:a16="http://schemas.microsoft.com/office/drawing/2014/main" id="{699B68B4-8AB5-4319-9890-5FDB6C555146}"/>
              </a:ext>
            </a:extLst>
          </p:cNvPr>
          <p:cNvGraphicFramePr>
            <a:graphicFrameLocks noGrp="1"/>
          </p:cNvGraphicFramePr>
          <p:nvPr>
            <p:extLst>
              <p:ext uri="{D42A27DB-BD31-4B8C-83A1-F6EECF244321}">
                <p14:modId xmlns:p14="http://schemas.microsoft.com/office/powerpoint/2010/main" val="998504400"/>
              </p:ext>
            </p:extLst>
          </p:nvPr>
        </p:nvGraphicFramePr>
        <p:xfrm>
          <a:off x="449395" y="2052964"/>
          <a:ext cx="1767198" cy="1246251"/>
        </p:xfrm>
        <a:graphic>
          <a:graphicData uri="http://schemas.openxmlformats.org/drawingml/2006/table">
            <a:tbl>
              <a:tblPr firstRow="1" firstCol="1" bandRow="1">
                <a:tableStyleId>{ED8CC94E-419D-4A8D-895E-6F9CC4E92077}</a:tableStyleId>
              </a:tblPr>
              <a:tblGrid>
                <a:gridCol w="1767198">
                  <a:extLst>
                    <a:ext uri="{9D8B030D-6E8A-4147-A177-3AD203B41FA5}">
                      <a16:colId xmlns:a16="http://schemas.microsoft.com/office/drawing/2014/main" val="3417193743"/>
                    </a:ext>
                  </a:extLst>
                </a:gridCol>
              </a:tblGrid>
              <a:tr h="853816">
                <a:tc>
                  <a:txBody>
                    <a:bodyPr/>
                    <a:lstStyle/>
                    <a:p>
                      <a:pPr algn="ctr" rtl="1">
                        <a:lnSpc>
                          <a:spcPct val="107000"/>
                        </a:lnSpc>
                        <a:spcAft>
                          <a:spcPts val="800"/>
                        </a:spcAft>
                      </a:pPr>
                      <a:r>
                        <a:rPr lang="he-IL" sz="2400" b="1" dirty="0">
                          <a:solidFill>
                            <a:srgbClr val="0070C0"/>
                          </a:solidFill>
                          <a:effectLst/>
                          <a:latin typeface="Calibri" panose="020F0502020204030204" pitchFamily="34" charset="0"/>
                          <a:cs typeface="Calibri" panose="020F0502020204030204" pitchFamily="34" charset="0"/>
                        </a:rPr>
                        <a:t>6</a:t>
                      </a:r>
                      <a:r>
                        <a:rPr lang="he-IL" sz="1400" dirty="0">
                          <a:effectLst/>
                          <a:latin typeface="Calibri" panose="020F0502020204030204" pitchFamily="34" charset="0"/>
                          <a:cs typeface="Calibri" panose="020F0502020204030204" pitchFamily="34" charset="0"/>
                        </a:rPr>
                        <a:t> ציינו כי </a:t>
                      </a:r>
                    </a:p>
                    <a:p>
                      <a:pPr algn="ctr" rtl="1">
                        <a:lnSpc>
                          <a:spcPct val="107000"/>
                        </a:lnSpc>
                        <a:spcAft>
                          <a:spcPts val="800"/>
                        </a:spcAft>
                      </a:pPr>
                      <a:r>
                        <a:rPr lang="he-IL" sz="1400" b="1" dirty="0">
                          <a:effectLst/>
                          <a:latin typeface="Calibri" panose="020F0502020204030204" pitchFamily="34" charset="0"/>
                          <a:cs typeface="Calibri" panose="020F0502020204030204" pitchFamily="34" charset="0"/>
                        </a:rPr>
                        <a:t>אין</a:t>
                      </a:r>
                      <a:r>
                        <a:rPr lang="he-IL" sz="1400" dirty="0">
                          <a:effectLst/>
                          <a:latin typeface="Calibri" panose="020F0502020204030204" pitchFamily="34" charset="0"/>
                          <a:cs typeface="Calibri" panose="020F0502020204030204" pitchFamily="34" charset="0"/>
                        </a:rPr>
                        <a:t> מה לשפר</a:t>
                      </a:r>
                    </a:p>
                    <a:p>
                      <a:pPr algn="ctr" rtl="1">
                        <a:lnSpc>
                          <a:spcPct val="107000"/>
                        </a:lnSpc>
                        <a:spcAft>
                          <a:spcPts val="800"/>
                        </a:spcAft>
                      </a:pPr>
                      <a:r>
                        <a:rPr lang="he-IL" sz="1400" dirty="0">
                          <a:effectLst/>
                          <a:latin typeface="Calibri" panose="020F0502020204030204" pitchFamily="34" charset="0"/>
                          <a:cs typeface="Calibri" panose="020F0502020204030204" pitchFamily="34" charset="0"/>
                        </a:rPr>
                        <a:t>(התכנית מצוינת)</a:t>
                      </a:r>
                    </a:p>
                    <a:p>
                      <a:pPr algn="ctr" rtl="1">
                        <a:lnSpc>
                          <a:spcPct val="107000"/>
                        </a:lnSpc>
                        <a:spcAft>
                          <a:spcPts val="800"/>
                        </a:spcAft>
                      </a:pPr>
                      <a:endParaRPr lang="en-US" sz="600" dirty="0">
                        <a:effectLst/>
                        <a:latin typeface="Calibri" panose="020F0502020204030204" pitchFamily="34" charset="0"/>
                        <a:ea typeface="Calibri" panose="020F0502020204030204" pitchFamily="34" charset="0"/>
                        <a:cs typeface="Calibri" panose="020F0502020204030204" pitchFamily="34" charset="0"/>
                      </a:endParaRPr>
                    </a:p>
                  </a:txBody>
                  <a:tcPr marL="64823" marR="64823" marT="0" marB="0" anchor="b"/>
                </a:tc>
                <a:extLst>
                  <a:ext uri="{0D108BD9-81ED-4DB2-BD59-A6C34878D82A}">
                    <a16:rowId xmlns:a16="http://schemas.microsoft.com/office/drawing/2014/main" val="1947586621"/>
                  </a:ext>
                </a:extLst>
              </a:tr>
            </a:tbl>
          </a:graphicData>
        </a:graphic>
      </p:graphicFrame>
      <p:sp>
        <p:nvSpPr>
          <p:cNvPr id="6" name="Rectangle 1">
            <a:extLst>
              <a:ext uri="{FF2B5EF4-FFF2-40B4-BE49-F238E27FC236}">
                <a16:creationId xmlns:a16="http://schemas.microsoft.com/office/drawing/2014/main" id="{C5B972BA-7300-423D-9D3E-B3E57A355E49}"/>
              </a:ext>
            </a:extLst>
          </p:cNvPr>
          <p:cNvSpPr>
            <a:spLocks noChangeArrowheads="1"/>
          </p:cNvSpPr>
          <p:nvPr/>
        </p:nvSpPr>
        <p:spPr bwMode="auto">
          <a:xfrm>
            <a:off x="1772756" y="1459015"/>
            <a:ext cx="652684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האם לדעתך יש צורך לשפר את תכנית ההכשרה? אם כן – נשמח לשמוע כיצד ניתן לשפרה?</a:t>
            </a:r>
            <a:endParaRPr kumimoji="0" lang="he-IL" altLang="he-IL" b="0" i="0" u="none" strike="noStrike" cap="none" normalizeH="0" baseline="0" dirty="0">
              <a:ln>
                <a:noFill/>
              </a:ln>
              <a:solidFill>
                <a:srgbClr val="0070C0"/>
              </a:solidFill>
              <a:effectLst/>
              <a:latin typeface="Calibri" panose="020F0502020204030204" pitchFamily="34" charset="0"/>
              <a:cs typeface="Calibri" panose="020F0502020204030204" pitchFamily="34" charset="0"/>
            </a:endParaRPr>
          </a:p>
        </p:txBody>
      </p:sp>
      <p:sp>
        <p:nvSpPr>
          <p:cNvPr id="12" name="תיבת טקסט 11">
            <a:extLst>
              <a:ext uri="{FF2B5EF4-FFF2-40B4-BE49-F238E27FC236}">
                <a16:creationId xmlns:a16="http://schemas.microsoft.com/office/drawing/2014/main" id="{9EB06111-E93F-4C3C-B7BE-409777200DAF}"/>
              </a:ext>
            </a:extLst>
          </p:cNvPr>
          <p:cNvSpPr txBox="1"/>
          <p:nvPr/>
        </p:nvSpPr>
        <p:spPr>
          <a:xfrm>
            <a:off x="2216593" y="1768557"/>
            <a:ext cx="5993824" cy="3323987"/>
          </a:xfrm>
          <a:prstGeom prst="rect">
            <a:avLst/>
          </a:prstGeom>
          <a:noFill/>
        </p:spPr>
        <p:txBody>
          <a:bodyPr wrap="square">
            <a:spAutoFit/>
          </a:bodyPr>
          <a:lstStyle/>
          <a:p>
            <a:pPr marL="285750" indent="-285750" algn="r" rtl="1">
              <a:buFont typeface="Arial" panose="020B0604020202020204" pitchFamily="34" charset="0"/>
              <a:buChar char="•"/>
            </a:pPr>
            <a:r>
              <a:rPr lang="he-IL" dirty="0">
                <a:latin typeface="Calibri" panose="020F0502020204030204" pitchFamily="34" charset="0"/>
                <a:cs typeface="Calibri" panose="020F0502020204030204" pitchFamily="34" charset="0"/>
              </a:rPr>
              <a:t>הכנסת תכנים נוספים, למשל התחום הפיננסי ותוכנית עסקית (3)  </a:t>
            </a:r>
          </a:p>
          <a:p>
            <a:pPr marL="285750" indent="-285750" algn="r" rtl="1">
              <a:buFont typeface="Arial" panose="020B0604020202020204" pitchFamily="34" charset="0"/>
              <a:buChar char="•"/>
            </a:pPr>
            <a:r>
              <a:rPr lang="he-IL" dirty="0">
                <a:latin typeface="Calibri" panose="020F0502020204030204" pitchFamily="34" charset="0"/>
                <a:cs typeface="Calibri" panose="020F0502020204030204" pitchFamily="34" charset="0"/>
              </a:rPr>
              <a:t>הכשרה ארוכה יותר (2)</a:t>
            </a:r>
          </a:p>
          <a:p>
            <a:pPr marL="285750" indent="-285750" algn="r" rtl="1">
              <a:buFont typeface="Arial" panose="020B0604020202020204" pitchFamily="34" charset="0"/>
              <a:buChar char="•"/>
            </a:pPr>
            <a:r>
              <a:rPr lang="he-IL" sz="1400" dirty="0" err="1">
                <a:effectLst/>
                <a:latin typeface="Calibri" panose="020F0502020204030204" pitchFamily="34" charset="0"/>
                <a:cs typeface="Calibri" panose="020F0502020204030204" pitchFamily="34" charset="0"/>
              </a:rPr>
              <a:t>סינכרון</a:t>
            </a:r>
            <a:r>
              <a:rPr lang="he-IL" sz="1400" dirty="0">
                <a:effectLst/>
                <a:latin typeface="Calibri" panose="020F0502020204030204" pitchFamily="34" charset="0"/>
                <a:cs typeface="Calibri" panose="020F0502020204030204" pitchFamily="34" charset="0"/>
              </a:rPr>
              <a:t> תכני המפגשים בהתאם לתהליך (2)</a:t>
            </a:r>
          </a:p>
          <a:p>
            <a:pPr marL="285750" indent="-285750" algn="r" rtl="1">
              <a:buFont typeface="Arial" panose="020B0604020202020204" pitchFamily="34" charset="0"/>
              <a:buChar char="•"/>
            </a:pPr>
            <a:r>
              <a:rPr lang="he-IL" sz="1400" dirty="0">
                <a:effectLst/>
                <a:latin typeface="Calibri" panose="020F0502020204030204" pitchFamily="34" charset="0"/>
                <a:cs typeface="Calibri" panose="020F0502020204030204" pitchFamily="34" charset="0"/>
              </a:rPr>
              <a:t>הוספת סיורים (כולל בקובייה עצמה) (2)</a:t>
            </a:r>
          </a:p>
          <a:p>
            <a:pPr marL="285750" indent="-285750" algn="r" rtl="1">
              <a:buFont typeface="Arial" panose="020B0604020202020204" pitchFamily="34" charset="0"/>
              <a:buChar char="•"/>
            </a:pPr>
            <a:r>
              <a:rPr lang="he-IL" dirty="0">
                <a:latin typeface="Calibri" panose="020F0502020204030204" pitchFamily="34" charset="0"/>
                <a:cs typeface="Calibri" panose="020F0502020204030204" pitchFamily="34" charset="0"/>
              </a:rPr>
              <a:t>הוספת מפגשים בקבוצות קטנות וסיוע ספציפי למיזם עצמו – אישי או קבוצתי (2)</a:t>
            </a:r>
          </a:p>
          <a:p>
            <a:pPr marL="285750" indent="-285750" algn="r" rtl="1">
              <a:buFont typeface="Arial" panose="020B0604020202020204" pitchFamily="34" charset="0"/>
              <a:buChar char="•"/>
            </a:pPr>
            <a:r>
              <a:rPr lang="he-IL" dirty="0">
                <a:latin typeface="Calibri" panose="020F0502020204030204" pitchFamily="34" charset="0"/>
                <a:cs typeface="Calibri" panose="020F0502020204030204" pitchFamily="34" charset="0"/>
              </a:rPr>
              <a:t>שינוי חלק מהמנחים שהיו פחות רלוונטיים או הדריכו פחות טוב (אחד התייחס ספציפית להרצאה על פרסום במדיה </a:t>
            </a:r>
            <a:r>
              <a:rPr lang="he-IL" dirty="0" err="1">
                <a:latin typeface="Calibri" panose="020F0502020204030204" pitchFamily="34" charset="0"/>
                <a:cs typeface="Calibri" panose="020F0502020204030204" pitchFamily="34" charset="0"/>
              </a:rPr>
              <a:t>ובפייסבוק</a:t>
            </a:r>
            <a:r>
              <a:rPr lang="he-IL" dirty="0">
                <a:latin typeface="Calibri" panose="020F0502020204030204" pitchFamily="34" charset="0"/>
                <a:cs typeface="Calibri" panose="020F0502020204030204" pitchFamily="34" charset="0"/>
              </a:rPr>
              <a:t>) (2)</a:t>
            </a:r>
          </a:p>
          <a:p>
            <a:pPr marL="285750" indent="-285750" algn="r" rtl="1">
              <a:buFont typeface="Arial" panose="020B0604020202020204" pitchFamily="34" charset="0"/>
              <a:buChar char="•"/>
            </a:pPr>
            <a:r>
              <a:rPr lang="he-IL" dirty="0">
                <a:latin typeface="Calibri" panose="020F0502020204030204" pitchFamily="34" charset="0"/>
                <a:cs typeface="Calibri" panose="020F0502020204030204" pitchFamily="34" charset="0"/>
              </a:rPr>
              <a:t>יותר סדנאות חיצוניות (1) ו"</a:t>
            </a:r>
            <a:r>
              <a:rPr lang="he-IL" sz="1400" i="1" dirty="0">
                <a:effectLst/>
                <a:latin typeface="Calibri" panose="020F0502020204030204" pitchFamily="34" charset="0"/>
                <a:cs typeface="Calibri" panose="020F0502020204030204" pitchFamily="34" charset="0"/>
              </a:rPr>
              <a:t>הייתי  מכניסה שיעור אחד או שניים של </a:t>
            </a:r>
            <a:r>
              <a:rPr lang="he-IL" sz="1400" i="1" dirty="0" err="1">
                <a:effectLst/>
                <a:latin typeface="Calibri" panose="020F0502020204030204" pitchFamily="34" charset="0"/>
                <a:cs typeface="Calibri" panose="020F0502020204030204" pitchFamily="34" charset="0"/>
              </a:rPr>
              <a:t>קואוצ'ר</a:t>
            </a:r>
            <a:r>
              <a:rPr lang="he-IL" sz="1400" i="1" dirty="0">
                <a:effectLst/>
                <a:latin typeface="Calibri" panose="020F0502020204030204" pitchFamily="34" charset="0"/>
                <a:cs typeface="Calibri" panose="020F0502020204030204" pitchFamily="34" charset="0"/>
              </a:rPr>
              <a:t> שעושה עבודה בלהאמין שהיזמות תצליח ואז לצאת להפעלת היזמות באמונה שלמה</a:t>
            </a:r>
            <a:r>
              <a:rPr lang="he-IL" sz="1400" dirty="0">
                <a:effectLst/>
                <a:latin typeface="Calibri" panose="020F0502020204030204" pitchFamily="34" charset="0"/>
                <a:cs typeface="Calibri" panose="020F0502020204030204" pitchFamily="34" charset="0"/>
              </a:rPr>
              <a:t>" (1)</a:t>
            </a:r>
            <a:endParaRPr lang="he-IL" dirty="0">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he-IL" dirty="0">
                <a:latin typeface="Calibri" panose="020F0502020204030204" pitchFamily="34" charset="0"/>
                <a:cs typeface="Calibri" panose="020F0502020204030204" pitchFamily="34" charset="0"/>
              </a:rPr>
              <a:t>להכיר כגמול השתלמות (1)</a:t>
            </a:r>
          </a:p>
          <a:p>
            <a:pPr marL="285750" indent="-285750" algn="r" rtl="1">
              <a:buFont typeface="Arial" panose="020B0604020202020204" pitchFamily="34" charset="0"/>
              <a:buChar char="•"/>
            </a:pPr>
            <a:r>
              <a:rPr lang="he-IL" dirty="0">
                <a:latin typeface="Calibri" panose="020F0502020204030204" pitchFamily="34" charset="0"/>
                <a:cs typeface="Calibri" panose="020F0502020204030204" pitchFamily="34" charset="0"/>
              </a:rPr>
              <a:t>הוספת סרטונים (1)</a:t>
            </a:r>
          </a:p>
          <a:p>
            <a:pPr marL="285750" indent="-285750" algn="r" rtl="1">
              <a:buFont typeface="Arial" panose="020B0604020202020204" pitchFamily="34" charset="0"/>
              <a:buChar char="•"/>
            </a:pPr>
            <a:r>
              <a:rPr lang="he-IL" dirty="0">
                <a:latin typeface="Calibri" panose="020F0502020204030204" pitchFamily="34" charset="0"/>
                <a:cs typeface="Calibri" panose="020F0502020204030204" pitchFamily="34" charset="0"/>
              </a:rPr>
              <a:t>העדפה שכל המפגשים יהיו פרונטליים (1) העדפה לשנות מיקום של אירוע ההשקה (1)</a:t>
            </a:r>
          </a:p>
          <a:p>
            <a:pPr marL="285750" indent="-285750" algn="r" rtl="1">
              <a:buFont typeface="Arial" panose="020B0604020202020204" pitchFamily="34" charset="0"/>
              <a:buChar char="•"/>
            </a:pPr>
            <a:r>
              <a:rPr lang="he-IL" dirty="0">
                <a:latin typeface="Calibri" panose="020F0502020204030204" pitchFamily="34" charset="0"/>
                <a:cs typeface="Calibri" panose="020F0502020204030204" pitchFamily="34" charset="0"/>
              </a:rPr>
              <a:t>ליווי המיזם על ידי גוף מקצועי, מסייע וזמין (1)</a:t>
            </a:r>
          </a:p>
          <a:p>
            <a:pPr marL="285750" indent="-285750" algn="r" rtl="1">
              <a:buFont typeface="Arial" panose="020B0604020202020204" pitchFamily="34" charset="0"/>
              <a:buChar char="•"/>
            </a:pPr>
            <a:r>
              <a:rPr lang="he-IL" dirty="0">
                <a:latin typeface="Calibri" panose="020F0502020204030204" pitchFamily="34" charset="0"/>
                <a:cs typeface="Calibri" panose="020F0502020204030204" pitchFamily="34" charset="0"/>
              </a:rPr>
              <a:t>"</a:t>
            </a:r>
            <a:r>
              <a:rPr lang="he-IL" i="1" dirty="0">
                <a:latin typeface="Calibri" panose="020F0502020204030204" pitchFamily="34" charset="0"/>
                <a:cs typeface="Calibri" panose="020F0502020204030204" pitchFamily="34" charset="0"/>
              </a:rPr>
              <a:t>היתה תחושה של חוסר רצינות, לא היה רישום, לא התחילו בזמן, לפעמים היתה תחושה שהמרצה לא מספיק מתוכננת עם התוכן</a:t>
            </a:r>
            <a:r>
              <a:rPr lang="he-IL" dirty="0">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3914738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426"/>
        <p:cNvGrpSpPr/>
        <p:nvPr/>
      </p:nvGrpSpPr>
      <p:grpSpPr>
        <a:xfrm>
          <a:off x="0" y="0"/>
          <a:ext cx="0" cy="0"/>
          <a:chOff x="0" y="0"/>
          <a:chExt cx="0" cy="0"/>
        </a:xfrm>
      </p:grpSpPr>
      <p:sp>
        <p:nvSpPr>
          <p:cNvPr id="427" name="Google Shape;427;p50"/>
          <p:cNvSpPr txBox="1">
            <a:spLocks noGrp="1"/>
          </p:cNvSpPr>
          <p:nvPr>
            <p:ph type="title"/>
          </p:nvPr>
        </p:nvSpPr>
        <p:spPr>
          <a:xfrm>
            <a:off x="5115522" y="365369"/>
            <a:ext cx="3928295" cy="2059268"/>
          </a:xfrm>
          <a:prstGeom prst="rect">
            <a:avLst/>
          </a:prstGeom>
        </p:spPr>
        <p:txBody>
          <a:bodyPr spcFirstLastPara="1" wrap="square" lIns="91425" tIns="91425" rIns="91425" bIns="91425" anchor="ctr" anchorCtr="0">
            <a:noAutofit/>
          </a:bodyPr>
          <a:lstStyle/>
          <a:p>
            <a:pPr algn="r" rtl="1">
              <a:lnSpc>
                <a:spcPct val="107000"/>
              </a:lnSpc>
              <a:spcAft>
                <a:spcPts val="800"/>
              </a:spcAft>
            </a:pPr>
            <a:r>
              <a:rPr lang="he-IL" b="1" dirty="0">
                <a:solidFill>
                  <a:schemeClr val="tx1">
                    <a:lumMod val="75000"/>
                    <a:lumOff val="25000"/>
                  </a:schemeClr>
                </a:solidFill>
                <a:effectLst/>
                <a:latin typeface="Calibri" panose="020F0502020204030204" pitchFamily="34" charset="0"/>
                <a:cs typeface="Calibri" panose="020F0502020204030204" pitchFamily="34" charset="0"/>
              </a:rPr>
              <a:t>"נכנסתי לתכנית בחשש גדול ויוצאת בהודיה רבה על ההזדמנות ללמוד וליצור מיזם שמסוגל לעשות שינוי משמעותי בחברה."</a:t>
            </a:r>
            <a:endParaRPr lang="en-US"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a:extLst>
              <a:ext uri="{FF2B5EF4-FFF2-40B4-BE49-F238E27FC236}">
                <a16:creationId xmlns:a16="http://schemas.microsoft.com/office/drawing/2014/main" id="{861CA1A8-0C84-4427-9F30-C92C78757F8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609196" y="139343"/>
            <a:ext cx="313131" cy="283845"/>
          </a:xfrm>
          <a:prstGeom prst="rect">
            <a:avLst/>
          </a:prstGeom>
        </p:spPr>
      </p:pic>
      <p:sp>
        <p:nvSpPr>
          <p:cNvPr id="5" name="Slide Number Placeholder 1">
            <a:extLst>
              <a:ext uri="{FF2B5EF4-FFF2-40B4-BE49-F238E27FC236}">
                <a16:creationId xmlns:a16="http://schemas.microsoft.com/office/drawing/2014/main" id="{C7603C03-35B6-49B3-AB20-08CE4B07848F}"/>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solidFill>
                  <a:schemeClr val="bg1"/>
                </a:solidFill>
                <a:latin typeface="Calibri" panose="020F0502020204030204" pitchFamily="34" charset="0"/>
                <a:cs typeface="Calibri" panose="020F0502020204030204" pitchFamily="34" charset="0"/>
              </a:rPr>
              <a:pPr/>
              <a:t>2</a:t>
            </a:fld>
            <a:endParaRPr lang="en-US" dirty="0">
              <a:solidFill>
                <a:schemeClr val="bg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8" name="קבוצה 17">
            <a:extLst>
              <a:ext uri="{FF2B5EF4-FFF2-40B4-BE49-F238E27FC236}">
                <a16:creationId xmlns:a16="http://schemas.microsoft.com/office/drawing/2014/main" id="{3AD5AD39-BF26-4B13-85DC-D1E0371D5E94}"/>
              </a:ext>
            </a:extLst>
          </p:cNvPr>
          <p:cNvGrpSpPr/>
          <p:nvPr/>
        </p:nvGrpSpPr>
        <p:grpSpPr>
          <a:xfrm>
            <a:off x="7453237" y="3556605"/>
            <a:ext cx="1962989" cy="1586895"/>
            <a:chOff x="7453237" y="3556605"/>
            <a:chExt cx="1962989" cy="1586895"/>
          </a:xfrm>
        </p:grpSpPr>
        <p:pic>
          <p:nvPicPr>
            <p:cNvPr id="20" name="תמונה 19">
              <a:extLst>
                <a:ext uri="{FF2B5EF4-FFF2-40B4-BE49-F238E27FC236}">
                  <a16:creationId xmlns:a16="http://schemas.microsoft.com/office/drawing/2014/main" id="{2B894CAB-C08E-49B3-82B7-F922F4AE029D}"/>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22" name="משולש שווה-שוקיים 21">
              <a:extLst>
                <a:ext uri="{FF2B5EF4-FFF2-40B4-BE49-F238E27FC236}">
                  <a16:creationId xmlns:a16="http://schemas.microsoft.com/office/drawing/2014/main" id="{4725DAC6-B2E8-450B-B642-755E93BAC02B}"/>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54" name="Google Shape;154;p30"/>
          <p:cNvSpPr txBox="1">
            <a:spLocks noGrp="1"/>
          </p:cNvSpPr>
          <p:nvPr>
            <p:ph type="title" idx="8"/>
          </p:nvPr>
        </p:nvSpPr>
        <p:spPr>
          <a:xfrm>
            <a:off x="2436174" y="412159"/>
            <a:ext cx="3775025"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he-IL" dirty="0"/>
              <a:t>הערות/הארות/תודות</a:t>
            </a:r>
            <a:endParaRPr dirty="0"/>
          </a:p>
        </p:txBody>
      </p:sp>
      <p:pic>
        <p:nvPicPr>
          <p:cNvPr id="155" name="Google Shape;155;p30"/>
          <p:cNvPicPr preferRelativeResize="0"/>
          <p:nvPr/>
        </p:nvPicPr>
        <p:blipFill>
          <a:blip r:embed="rId4" cstate="screen">
            <a:extLst>
              <a:ext uri="{28A0092B-C50C-407E-A947-70E740481C1C}">
                <a14:useLocalDpi xmlns:a14="http://schemas.microsoft.com/office/drawing/2010/main"/>
              </a:ext>
            </a:extLst>
          </a:blip>
          <a:srcRect/>
          <a:stretch/>
        </p:blipFill>
        <p:spPr>
          <a:xfrm flipH="1">
            <a:off x="6323914" y="166425"/>
            <a:ext cx="2667699" cy="1234200"/>
          </a:xfrm>
          <a:prstGeom prst="rect">
            <a:avLst/>
          </a:prstGeom>
          <a:noFill/>
          <a:ln>
            <a:noFill/>
          </a:ln>
        </p:spPr>
      </p:pic>
      <p:pic>
        <p:nvPicPr>
          <p:cNvPr id="28" name="Picture 27">
            <a:extLst>
              <a:ext uri="{FF2B5EF4-FFF2-40B4-BE49-F238E27FC236}">
                <a16:creationId xmlns:a16="http://schemas.microsoft.com/office/drawing/2014/main" id="{32E541CD-2142-4763-9FB3-D966E1D9CF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407" y="145485"/>
            <a:ext cx="804245" cy="804245"/>
          </a:xfrm>
          <a:prstGeom prst="rect">
            <a:avLst/>
          </a:prstGeom>
        </p:spPr>
      </p:pic>
      <p:sp>
        <p:nvSpPr>
          <p:cNvPr id="2" name="Slide Number Placeholder 1">
            <a:extLst>
              <a:ext uri="{FF2B5EF4-FFF2-40B4-BE49-F238E27FC236}">
                <a16:creationId xmlns:a16="http://schemas.microsoft.com/office/drawing/2014/main" id="{77E1321E-E7B4-4438-87EA-256E8C57C414}"/>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20</a:t>
            </a:fld>
            <a:endParaRPr lang="en-US" dirty="0">
              <a:latin typeface="Calibri" panose="020F0502020204030204" pitchFamily="34" charset="0"/>
              <a:cs typeface="Calibri" panose="020F0502020204030204" pitchFamily="34" charset="0"/>
            </a:endParaRPr>
          </a:p>
        </p:txBody>
      </p:sp>
      <p:pic>
        <p:nvPicPr>
          <p:cNvPr id="6" name="תמונה 5">
            <a:extLst>
              <a:ext uri="{FF2B5EF4-FFF2-40B4-BE49-F238E27FC236}">
                <a16:creationId xmlns:a16="http://schemas.microsoft.com/office/drawing/2014/main" id="{52394F44-C6F1-4969-B819-762B63250D57}"/>
              </a:ext>
            </a:extLst>
          </p:cNvPr>
          <p:cNvPicPr>
            <a:picLocks noChangeAspect="1"/>
          </p:cNvPicPr>
          <p:nvPr/>
        </p:nvPicPr>
        <p:blipFill>
          <a:blip r:embed="rId6"/>
          <a:stretch>
            <a:fillRect/>
          </a:stretch>
        </p:blipFill>
        <p:spPr>
          <a:xfrm>
            <a:off x="194408" y="1586395"/>
            <a:ext cx="8811322" cy="3369263"/>
          </a:xfrm>
          <a:prstGeom prst="rect">
            <a:avLst/>
          </a:prstGeom>
        </p:spPr>
      </p:pic>
    </p:spTree>
    <p:extLst>
      <p:ext uri="{BB962C8B-B14F-4D97-AF65-F5344CB8AC3E}">
        <p14:creationId xmlns:p14="http://schemas.microsoft.com/office/powerpoint/2010/main" val="1439421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59"/>
          <p:cNvSpPr txBox="1">
            <a:spLocks noGrp="1"/>
          </p:cNvSpPr>
          <p:nvPr>
            <p:ph type="title"/>
          </p:nvPr>
        </p:nvSpPr>
        <p:spPr>
          <a:xfrm>
            <a:off x="460805" y="1386297"/>
            <a:ext cx="3690000" cy="927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b="1" dirty="0">
                <a:solidFill>
                  <a:schemeClr val="accent3"/>
                </a:solidFill>
                <a:latin typeface="Calibri" panose="020F0502020204030204" pitchFamily="34" charset="0"/>
                <a:cs typeface="Calibri" panose="020F0502020204030204" pitchFamily="34" charset="0"/>
              </a:rPr>
              <a:t>תודה</a:t>
            </a:r>
            <a:endParaRPr b="1" dirty="0">
              <a:solidFill>
                <a:schemeClr val="accent3"/>
              </a:solidFill>
              <a:latin typeface="Calibri" panose="020F0502020204030204" pitchFamily="34" charset="0"/>
              <a:cs typeface="Calibri" panose="020F0502020204030204" pitchFamily="34" charset="0"/>
            </a:endParaRPr>
          </a:p>
        </p:txBody>
      </p:sp>
      <p:sp>
        <p:nvSpPr>
          <p:cNvPr id="935" name="Google Shape;935;p59"/>
          <p:cNvSpPr txBox="1">
            <a:spLocks noGrp="1"/>
          </p:cNvSpPr>
          <p:nvPr>
            <p:ph type="subTitle" idx="1"/>
          </p:nvPr>
        </p:nvSpPr>
        <p:spPr>
          <a:xfrm>
            <a:off x="445680" y="2116299"/>
            <a:ext cx="3690000" cy="3663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1700" dirty="0">
                <a:latin typeface="Calibri" panose="020F0502020204030204" pitchFamily="34" charset="0"/>
                <a:cs typeface="Calibri" panose="020F0502020204030204" pitchFamily="34" charset="0"/>
              </a:rPr>
              <a:t>האם למישהו יש שאלות?</a:t>
            </a:r>
            <a:endParaRPr sz="1700"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A8A26413-AACD-472B-9DB6-75D1CEE07CAE}"/>
              </a:ext>
            </a:extLst>
          </p:cNvPr>
          <p:cNvGrpSpPr/>
          <p:nvPr/>
        </p:nvGrpSpPr>
        <p:grpSpPr>
          <a:xfrm>
            <a:off x="3187412" y="3591594"/>
            <a:ext cx="385609" cy="385642"/>
            <a:chOff x="1994513" y="3135502"/>
            <a:chExt cx="385609" cy="385642"/>
          </a:xfrm>
        </p:grpSpPr>
        <p:sp>
          <p:nvSpPr>
            <p:cNvPr id="940" name="Google Shape;940;p59"/>
            <p:cNvSpPr/>
            <p:nvPr/>
          </p:nvSpPr>
          <p:spPr>
            <a:xfrm>
              <a:off x="1994513" y="3135502"/>
              <a:ext cx="385609" cy="385243"/>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rgbClr val="FFB71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Calibri" panose="020F0502020204030204" pitchFamily="34" charset="0"/>
                <a:cs typeface="Calibri" panose="020F0502020204030204" pitchFamily="34" charset="0"/>
              </a:endParaRPr>
            </a:p>
          </p:txBody>
        </p:sp>
        <p:sp>
          <p:nvSpPr>
            <p:cNvPr id="941" name="Google Shape;941;p59"/>
            <p:cNvSpPr/>
            <p:nvPr/>
          </p:nvSpPr>
          <p:spPr>
            <a:xfrm>
              <a:off x="2061564" y="3218933"/>
              <a:ext cx="209814" cy="302211"/>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Calibri" panose="020F0502020204030204" pitchFamily="34" charset="0"/>
                <a:cs typeface="Calibri" panose="020F0502020204030204" pitchFamily="34" charset="0"/>
              </a:endParaRPr>
            </a:p>
          </p:txBody>
        </p:sp>
      </p:grpSp>
      <p:sp>
        <p:nvSpPr>
          <p:cNvPr id="945" name="Google Shape;945;p59"/>
          <p:cNvSpPr/>
          <p:nvPr/>
        </p:nvSpPr>
        <p:spPr>
          <a:xfrm>
            <a:off x="2865148" y="3850408"/>
            <a:ext cx="134976" cy="126828"/>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88CB7785-79B8-4E60-BB9F-C2EBD7FE882F}"/>
              </a:ext>
            </a:extLst>
          </p:cNvPr>
          <p:cNvGrpSpPr/>
          <p:nvPr/>
        </p:nvGrpSpPr>
        <p:grpSpPr>
          <a:xfrm>
            <a:off x="3672010" y="3599890"/>
            <a:ext cx="385650" cy="385253"/>
            <a:chOff x="2479111" y="3143798"/>
            <a:chExt cx="385650" cy="385253"/>
          </a:xfrm>
        </p:grpSpPr>
        <p:grpSp>
          <p:nvGrpSpPr>
            <p:cNvPr id="4" name="Group 3">
              <a:extLst>
                <a:ext uri="{FF2B5EF4-FFF2-40B4-BE49-F238E27FC236}">
                  <a16:creationId xmlns:a16="http://schemas.microsoft.com/office/drawing/2014/main" id="{3A37D801-F47C-4F54-81DC-60A51EDF90CE}"/>
                </a:ext>
              </a:extLst>
            </p:cNvPr>
            <p:cNvGrpSpPr/>
            <p:nvPr/>
          </p:nvGrpSpPr>
          <p:grpSpPr>
            <a:xfrm>
              <a:off x="2479111" y="3143798"/>
              <a:ext cx="385650" cy="385253"/>
              <a:chOff x="2479111" y="3143798"/>
              <a:chExt cx="385650" cy="385253"/>
            </a:xfrm>
          </p:grpSpPr>
          <p:grpSp>
            <p:nvGrpSpPr>
              <p:cNvPr id="950" name="Google Shape;950;p59"/>
              <p:cNvGrpSpPr/>
              <p:nvPr/>
            </p:nvGrpSpPr>
            <p:grpSpPr>
              <a:xfrm>
                <a:off x="2479111" y="3143798"/>
                <a:ext cx="385650" cy="385253"/>
                <a:chOff x="3314750" y="3817357"/>
                <a:chExt cx="356865" cy="356498"/>
              </a:xfrm>
            </p:grpSpPr>
            <p:sp>
              <p:nvSpPr>
                <p:cNvPr id="951" name="Google Shape;951;p59"/>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rgbClr val="FFB71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Calibri" panose="020F0502020204030204" pitchFamily="34" charset="0"/>
                    <a:cs typeface="Calibri" panose="020F0502020204030204" pitchFamily="34" charset="0"/>
                  </a:endParaRPr>
                </a:p>
              </p:txBody>
            </p:sp>
            <p:sp>
              <p:nvSpPr>
                <p:cNvPr id="952" name="Google Shape;952;p59"/>
                <p:cNvSpPr/>
                <p:nvPr/>
              </p:nvSpPr>
              <p:spPr>
                <a:xfrm>
                  <a:off x="3539518" y="3910447"/>
                  <a:ext cx="31065" cy="31039"/>
                </a:xfrm>
                <a:custGeom>
                  <a:avLst/>
                  <a:gdLst/>
                  <a:ahLst/>
                  <a:cxnLst/>
                  <a:rect l="l" t="t" r="r" b="b"/>
                  <a:pathLst>
                    <a:path w="1185" h="1184" extrusionOk="0">
                      <a:moveTo>
                        <a:pt x="593" y="0"/>
                      </a:moveTo>
                      <a:cubicBezTo>
                        <a:pt x="275" y="0"/>
                        <a:pt x="1" y="260"/>
                        <a:pt x="1" y="592"/>
                      </a:cubicBezTo>
                      <a:cubicBezTo>
                        <a:pt x="1" y="910"/>
                        <a:pt x="275" y="1184"/>
                        <a:pt x="593" y="1184"/>
                      </a:cubicBezTo>
                      <a:cubicBezTo>
                        <a:pt x="925" y="1184"/>
                        <a:pt x="1185" y="910"/>
                        <a:pt x="1185" y="592"/>
                      </a:cubicBezTo>
                      <a:cubicBezTo>
                        <a:pt x="1185" y="260"/>
                        <a:pt x="925" y="0"/>
                        <a:pt x="593" y="0"/>
                      </a:cubicBezTo>
                      <a:close/>
                    </a:path>
                  </a:pathLst>
                </a:custGeom>
                <a:solidFill>
                  <a:srgbClr val="FFB71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Calibri" panose="020F0502020204030204" pitchFamily="34" charset="0"/>
                    <a:cs typeface="Calibri" panose="020F0502020204030204" pitchFamily="34" charset="0"/>
                  </a:endParaRPr>
                </a:p>
              </p:txBody>
            </p:sp>
          </p:grpSp>
          <p:sp>
            <p:nvSpPr>
              <p:cNvPr id="953" name="Google Shape;953;p59"/>
              <p:cNvSpPr/>
              <p:nvPr/>
            </p:nvSpPr>
            <p:spPr>
              <a:xfrm>
                <a:off x="2554257" y="3218734"/>
                <a:ext cx="235391" cy="23539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Calibri" panose="020F0502020204030204" pitchFamily="34" charset="0"/>
                  <a:cs typeface="Calibri" panose="020F0502020204030204" pitchFamily="34" charset="0"/>
                </a:endParaRPr>
              </a:p>
            </p:txBody>
          </p:sp>
        </p:grpSp>
        <p:sp>
          <p:nvSpPr>
            <p:cNvPr id="954" name="Google Shape;954;p59"/>
            <p:cNvSpPr/>
            <p:nvPr/>
          </p:nvSpPr>
          <p:spPr>
            <a:xfrm>
              <a:off x="2618367" y="3282844"/>
              <a:ext cx="106971" cy="106971"/>
            </a:xfrm>
            <a:prstGeom prst="ellipse">
              <a:avLst/>
            </a:prstGeom>
            <a:solidFill>
              <a:srgbClr val="FFB71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Calibri" panose="020F0502020204030204" pitchFamily="34" charset="0"/>
                <a:cs typeface="Calibri" panose="020F0502020204030204" pitchFamily="34" charset="0"/>
              </a:endParaRPr>
            </a:p>
          </p:txBody>
        </p:sp>
        <p:sp>
          <p:nvSpPr>
            <p:cNvPr id="955" name="Google Shape;955;p59"/>
            <p:cNvSpPr/>
            <p:nvPr/>
          </p:nvSpPr>
          <p:spPr>
            <a:xfrm>
              <a:off x="2725358" y="3244396"/>
              <a:ext cx="33570" cy="33541"/>
            </a:xfrm>
            <a:custGeom>
              <a:avLst/>
              <a:gdLst/>
              <a:ahLst/>
              <a:cxnLst/>
              <a:rect l="l" t="t" r="r" b="b"/>
              <a:pathLst>
                <a:path w="1185" h="1184" extrusionOk="0">
                  <a:moveTo>
                    <a:pt x="593" y="0"/>
                  </a:moveTo>
                  <a:cubicBezTo>
                    <a:pt x="275" y="0"/>
                    <a:pt x="1" y="260"/>
                    <a:pt x="1" y="592"/>
                  </a:cubicBezTo>
                  <a:cubicBezTo>
                    <a:pt x="1" y="910"/>
                    <a:pt x="275" y="1184"/>
                    <a:pt x="593" y="1184"/>
                  </a:cubicBezTo>
                  <a:cubicBezTo>
                    <a:pt x="925" y="1184"/>
                    <a:pt x="1185" y="910"/>
                    <a:pt x="1185" y="592"/>
                  </a:cubicBezTo>
                  <a:cubicBezTo>
                    <a:pt x="1185" y="260"/>
                    <a:pt x="925" y="0"/>
                    <a:pt x="593" y="0"/>
                  </a:cubicBezTo>
                  <a:close/>
                </a:path>
              </a:pathLst>
            </a:custGeom>
            <a:solidFill>
              <a:srgbClr val="FFB71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Calibri" panose="020F0502020204030204" pitchFamily="34" charset="0"/>
                <a:cs typeface="Calibri" panose="020F0502020204030204" pitchFamily="34" charset="0"/>
              </a:endParaRPr>
            </a:p>
          </p:txBody>
        </p:sp>
      </p:grpSp>
      <p:sp>
        <p:nvSpPr>
          <p:cNvPr id="956" name="Google Shape;956;p59"/>
          <p:cNvSpPr txBox="1">
            <a:spLocks noGrp="1"/>
          </p:cNvSpPr>
          <p:nvPr>
            <p:ph type="subTitle" idx="2"/>
          </p:nvPr>
        </p:nvSpPr>
        <p:spPr>
          <a:xfrm>
            <a:off x="460805" y="2710060"/>
            <a:ext cx="3690000" cy="8124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en-US" u="sng" dirty="0">
                <a:solidFill>
                  <a:schemeClr val="hlink"/>
                </a:solidFill>
                <a:latin typeface="Calibri" panose="020F0502020204030204" pitchFamily="34" charset="0"/>
                <a:cs typeface="Calibri" panose="020F0502020204030204" pitchFamily="34" charset="0"/>
              </a:rPr>
              <a:t> michlol.kshalem@gmail.com </a:t>
            </a:r>
            <a:endParaRPr lang="he-IL" u="sng" dirty="0">
              <a:solidFill>
                <a:schemeClr val="hlink"/>
              </a:solidFill>
              <a:latin typeface="Calibri" panose="020F0502020204030204" pitchFamily="34" charset="0"/>
              <a:cs typeface="Calibri" panose="020F0502020204030204" pitchFamily="34" charset="0"/>
            </a:endParaRPr>
          </a:p>
          <a:p>
            <a:pPr marL="0" lvl="0" indent="0" algn="r" rtl="1">
              <a:spcBef>
                <a:spcPts val="0"/>
              </a:spcBef>
              <a:spcAft>
                <a:spcPts val="0"/>
              </a:spcAft>
              <a:buNone/>
            </a:pPr>
            <a:r>
              <a:rPr lang="en-US" dirty="0">
                <a:latin typeface="Calibri" panose="020F0502020204030204" pitchFamily="34" charset="0"/>
                <a:cs typeface="Calibri" panose="020F0502020204030204" pitchFamily="34" charset="0"/>
              </a:rPr>
              <a:t>03-9601122</a:t>
            </a:r>
            <a:endParaRPr lang="he-IL" dirty="0">
              <a:latin typeface="Calibri" panose="020F0502020204030204" pitchFamily="34" charset="0"/>
              <a:cs typeface="Calibri" panose="020F0502020204030204" pitchFamily="34" charset="0"/>
            </a:endParaRPr>
          </a:p>
          <a:p>
            <a:pPr marL="0" lvl="0" indent="0" algn="r" rtl="1">
              <a:spcBef>
                <a:spcPts val="0"/>
              </a:spcBef>
              <a:spcAft>
                <a:spcPts val="0"/>
              </a:spcAft>
              <a:buNone/>
            </a:pPr>
            <a:r>
              <a:rPr lang="en-US" dirty="0">
                <a:latin typeface="Calibri" panose="020F0502020204030204" pitchFamily="34" charset="0"/>
                <a:cs typeface="Calibri" panose="020F0502020204030204" pitchFamily="34" charset="0"/>
              </a:rPr>
              <a:t>www.kshalem.org.il</a:t>
            </a:r>
            <a:endParaRPr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9AC8C57-FA83-409D-970A-EEF43AA216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177" y="132252"/>
            <a:ext cx="804245" cy="804245"/>
          </a:xfrm>
          <a:prstGeom prst="rect">
            <a:avLst/>
          </a:prstGeom>
        </p:spPr>
      </p:pic>
      <p:sp>
        <p:nvSpPr>
          <p:cNvPr id="8" name="Slide Number Placeholder 1">
            <a:extLst>
              <a:ext uri="{FF2B5EF4-FFF2-40B4-BE49-F238E27FC236}">
                <a16:creationId xmlns:a16="http://schemas.microsoft.com/office/drawing/2014/main" id="{EF6266E8-9EF3-4EFC-9480-5944897D52C3}"/>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solidFill>
                  <a:schemeClr val="bg1"/>
                </a:solidFill>
                <a:latin typeface="Calibri" panose="020F0502020204030204" pitchFamily="34" charset="0"/>
                <a:cs typeface="Calibri" panose="020F0502020204030204" pitchFamily="34" charset="0"/>
              </a:rPr>
              <a:pPr/>
              <a:t>21</a:t>
            </a:fld>
            <a:endParaRPr lang="en-US" dirty="0">
              <a:solidFill>
                <a:schemeClr val="bg1"/>
              </a:solidFill>
              <a:latin typeface="Calibri" panose="020F0502020204030204" pitchFamily="34" charset="0"/>
              <a:cs typeface="Calibri" panose="020F0502020204030204" pitchFamily="34" charset="0"/>
            </a:endParaRPr>
          </a:p>
        </p:txBody>
      </p:sp>
      <p:pic>
        <p:nvPicPr>
          <p:cNvPr id="6" name="ניצוצות">
            <a:hlinkClick r:id="" action="ppaction://media"/>
            <a:extLst>
              <a:ext uri="{FF2B5EF4-FFF2-40B4-BE49-F238E27FC236}">
                <a16:creationId xmlns:a16="http://schemas.microsoft.com/office/drawing/2014/main" id="{E86B669B-B505-49C5-8AC1-A7360920DEE1}"/>
              </a:ext>
            </a:extLst>
          </p:cNvPr>
          <p:cNvPicPr>
            <a:picLocks noChangeAspect="1"/>
          </p:cNvPicPr>
          <p:nvPr>
            <a:videoFile r:link="rId1"/>
            <p:extLst>
              <p:ext uri="{DAA4B4D4-6D71-4841-9C94-3DE7FCFB9230}">
                <p14:media xmlns:p14="http://schemas.microsoft.com/office/powerpoint/2010/main" r:embed="rId2">
                  <p14:trim st="16495" end="7937.0111"/>
                </p14:media>
              </p:ext>
            </p:extLst>
          </p:nvPr>
        </p:nvPicPr>
        <p:blipFill>
          <a:blip r:embed="rId6"/>
          <a:stretch>
            <a:fillRect/>
          </a:stretch>
        </p:blipFill>
        <p:spPr>
          <a:xfrm>
            <a:off x="4405144" y="142694"/>
            <a:ext cx="4586455" cy="48813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4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0" name="קבוצה 9">
            <a:extLst>
              <a:ext uri="{FF2B5EF4-FFF2-40B4-BE49-F238E27FC236}">
                <a16:creationId xmlns:a16="http://schemas.microsoft.com/office/drawing/2014/main" id="{43E43154-D873-4337-ADD6-362432A0CFC3}"/>
              </a:ext>
            </a:extLst>
          </p:cNvPr>
          <p:cNvGrpSpPr/>
          <p:nvPr/>
        </p:nvGrpSpPr>
        <p:grpSpPr>
          <a:xfrm>
            <a:off x="7453237" y="3556605"/>
            <a:ext cx="1962989" cy="1586895"/>
            <a:chOff x="7453237" y="3556605"/>
            <a:chExt cx="1962989" cy="1586895"/>
          </a:xfrm>
        </p:grpSpPr>
        <p:pic>
          <p:nvPicPr>
            <p:cNvPr id="11" name="תמונה 10">
              <a:extLst>
                <a:ext uri="{FF2B5EF4-FFF2-40B4-BE49-F238E27FC236}">
                  <a16:creationId xmlns:a16="http://schemas.microsoft.com/office/drawing/2014/main" id="{9526D5D2-0FC5-43F6-A279-88162F5646FF}"/>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12" name="משולש שווה-שוקיים 11">
              <a:extLst>
                <a:ext uri="{FF2B5EF4-FFF2-40B4-BE49-F238E27FC236}">
                  <a16:creationId xmlns:a16="http://schemas.microsoft.com/office/drawing/2014/main" id="{EF81CE7E-F865-48CE-B96F-ACB2CF3E708D}"/>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6" name="Picture 5">
            <a:extLst>
              <a:ext uri="{FF2B5EF4-FFF2-40B4-BE49-F238E27FC236}">
                <a16:creationId xmlns:a16="http://schemas.microsoft.com/office/drawing/2014/main" id="{07ED8474-1995-4951-A181-DE9F88B86B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486" y="110585"/>
            <a:ext cx="804245" cy="804245"/>
          </a:xfrm>
          <a:prstGeom prst="rect">
            <a:avLst/>
          </a:prstGeom>
        </p:spPr>
      </p:pic>
      <p:sp>
        <p:nvSpPr>
          <p:cNvPr id="7" name="Slide Number Placeholder 1">
            <a:extLst>
              <a:ext uri="{FF2B5EF4-FFF2-40B4-BE49-F238E27FC236}">
                <a16:creationId xmlns:a16="http://schemas.microsoft.com/office/drawing/2014/main" id="{68CFB55B-F626-4B8E-8488-514A917AA581}"/>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
        <p:nvSpPr>
          <p:cNvPr id="13" name="Google Shape;210;p33">
            <a:extLst>
              <a:ext uri="{FF2B5EF4-FFF2-40B4-BE49-F238E27FC236}">
                <a16:creationId xmlns:a16="http://schemas.microsoft.com/office/drawing/2014/main" id="{4618C322-BDB5-4DE3-83A6-37BEF10DCE00}"/>
              </a:ext>
            </a:extLst>
          </p:cNvPr>
          <p:cNvSpPr txBox="1">
            <a:spLocks/>
          </p:cNvSpPr>
          <p:nvPr/>
        </p:nvSpPr>
        <p:spPr>
          <a:xfrm>
            <a:off x="4966415" y="304153"/>
            <a:ext cx="316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1">
              <a:lnSpc>
                <a:spcPct val="100000"/>
              </a:lnSpc>
              <a:spcBef>
                <a:spcPts val="0"/>
              </a:spcBef>
              <a:spcAft>
                <a:spcPts val="0"/>
              </a:spcAft>
              <a:buClr>
                <a:schemeClr val="dk1"/>
              </a:buClr>
              <a:buSzPts val="2400"/>
              <a:buFont typeface="Montserrat ExtraBold"/>
              <a:buNone/>
              <a:defRPr sz="2400" b="1" i="0" u="none" strike="noStrike" cap="none">
                <a:solidFill>
                  <a:schemeClr val="accent3"/>
                </a:solidFill>
                <a:latin typeface="Calibri" panose="020F0502020204030204" pitchFamily="34" charset="0"/>
                <a:ea typeface="Montserrat ExtraBold"/>
                <a:cs typeface="Calibri" panose="020F0502020204030204" pitchFamily="34" charset="0"/>
                <a:sym typeface="Montserrat ExtraBold"/>
              </a:defRPr>
            </a:lvl1pPr>
            <a:lvl2pPr marR="0" lvl="1"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5pPr>
            <a:lvl6pPr marR="0" lvl="5"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6pPr>
            <a:lvl7pPr marR="0" lvl="6"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7pPr>
            <a:lvl8pPr marR="0" lvl="7"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8pPr>
            <a:lvl9pPr marR="0" lvl="8"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9pPr>
          </a:lstStyle>
          <a:p>
            <a:pPr rtl="0"/>
            <a:r>
              <a:rPr lang="he-IL" dirty="0"/>
              <a:t>משתתפי ההערכה </a:t>
            </a:r>
          </a:p>
        </p:txBody>
      </p:sp>
      <p:pic>
        <p:nvPicPr>
          <p:cNvPr id="14" name="Graphic 1">
            <a:extLst>
              <a:ext uri="{FF2B5EF4-FFF2-40B4-BE49-F238E27FC236}">
                <a16:creationId xmlns:a16="http://schemas.microsoft.com/office/drawing/2014/main" id="{E67D39D4-15FD-4994-9EEC-99AA5A01337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201967" y="448580"/>
            <a:ext cx="313131" cy="283845"/>
          </a:xfrm>
          <a:prstGeom prst="rect">
            <a:avLst/>
          </a:prstGeom>
        </p:spPr>
      </p:pic>
      <p:sp>
        <p:nvSpPr>
          <p:cNvPr id="17" name="Google Shape;211;p33">
            <a:extLst>
              <a:ext uri="{FF2B5EF4-FFF2-40B4-BE49-F238E27FC236}">
                <a16:creationId xmlns:a16="http://schemas.microsoft.com/office/drawing/2014/main" id="{F9B70F0D-2429-4CF8-B1BD-319EFACE6B98}"/>
              </a:ext>
            </a:extLst>
          </p:cNvPr>
          <p:cNvSpPr txBox="1">
            <a:spLocks/>
          </p:cNvSpPr>
          <p:nvPr/>
        </p:nvSpPr>
        <p:spPr>
          <a:xfrm>
            <a:off x="1022124" y="1962185"/>
            <a:ext cx="7139605" cy="15814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1">
              <a:lnSpc>
                <a:spcPct val="100000"/>
              </a:lnSpc>
              <a:spcBef>
                <a:spcPts val="0"/>
              </a:spcBef>
              <a:spcAft>
                <a:spcPts val="0"/>
              </a:spcAft>
              <a:buClr>
                <a:schemeClr val="tx2"/>
              </a:buClr>
              <a:buSzPts val="1400"/>
              <a:buFont typeface="Open Sans"/>
              <a:buChar char="●"/>
              <a:defRPr sz="1400" b="0" i="0" u="none" strike="noStrike" cap="none">
                <a:solidFill>
                  <a:srgbClr val="000000"/>
                </a:solidFill>
                <a:latin typeface="Calibri" panose="020F0502020204030204" pitchFamily="34" charset="0"/>
                <a:ea typeface="Open Sans"/>
                <a:cs typeface="Calibri" panose="020F0502020204030204" pitchFamily="34" charset="0"/>
                <a:sym typeface="Open Sans"/>
              </a:defRPr>
            </a:lvl1pPr>
            <a:lvl2pPr marL="914400" marR="0" lvl="1"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2pPr>
            <a:lvl3pPr marL="1371600" marR="0" lvl="2"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3pPr>
            <a:lvl4pPr marL="1828800" marR="0" lvl="3"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4pPr>
            <a:lvl5pPr marL="2286000" marR="0" lvl="4"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5pPr>
            <a:lvl6pPr marL="2743200" marR="0" lvl="5"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6pPr>
            <a:lvl7pPr marL="3200400" marR="0" lvl="6"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7pPr>
            <a:lvl8pPr marL="3657600" marR="0" lvl="7"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9pPr>
          </a:lstStyle>
          <a:p>
            <a:pPr marL="0" indent="0">
              <a:buClr>
                <a:srgbClr val="09375F"/>
              </a:buClr>
              <a:buSzPts val="1100"/>
              <a:buFont typeface="Arial"/>
              <a:buNone/>
            </a:pPr>
            <a:endParaRPr lang="he-IL" dirty="0"/>
          </a:p>
          <a:p>
            <a:pPr marL="0" indent="0">
              <a:buClr>
                <a:srgbClr val="09375F"/>
              </a:buClr>
              <a:buSzPts val="1100"/>
              <a:buFont typeface="Arial"/>
              <a:buNone/>
            </a:pPr>
            <a:r>
              <a:rPr lang="he-IL" dirty="0"/>
              <a:t>בהכשרה השתתפו </a:t>
            </a:r>
            <a:r>
              <a:rPr lang="en-US" sz="2400" dirty="0">
                <a:solidFill>
                  <a:schemeClr val="tx1"/>
                </a:solidFill>
              </a:rPr>
              <a:t>26</a:t>
            </a:r>
            <a:r>
              <a:rPr lang="he-IL" dirty="0"/>
              <a:t> נשים, מתוכן השיבו והשתתפו בהערכה: </a:t>
            </a:r>
            <a:r>
              <a:rPr lang="he-IL" sz="2400" dirty="0"/>
              <a:t>23</a:t>
            </a:r>
            <a:r>
              <a:rPr lang="he-IL" dirty="0"/>
              <a:t> נשים. אחוזי השבה: </a:t>
            </a:r>
            <a:r>
              <a:rPr lang="he-IL" sz="2400" dirty="0"/>
              <a:t>88%</a:t>
            </a:r>
          </a:p>
          <a:p>
            <a:pPr marL="0" indent="0">
              <a:buClr>
                <a:srgbClr val="09375F"/>
              </a:buClr>
              <a:buSzPts val="1100"/>
              <a:buFont typeface="Arial"/>
              <a:buNone/>
            </a:pPr>
            <a:endParaRPr lang="he-IL" dirty="0"/>
          </a:p>
          <a:p>
            <a:pPr marL="0" indent="0">
              <a:buClr>
                <a:srgbClr val="09375F"/>
              </a:buClr>
              <a:buSzPts val="1100"/>
              <a:buFont typeface="Arial"/>
              <a:buNone/>
            </a:pPr>
            <a:endParaRPr lang="he-IL" dirty="0"/>
          </a:p>
          <a:p>
            <a:pPr marL="0" indent="0">
              <a:buClr>
                <a:srgbClr val="09375F"/>
              </a:buClr>
              <a:buSzPts val="1100"/>
              <a:buFont typeface="Arial"/>
              <a:buNone/>
            </a:pPr>
            <a:endParaRPr lang="he-IL" sz="400" dirty="0"/>
          </a:p>
          <a:p>
            <a:pPr marL="285750" indent="-285750">
              <a:buClr>
                <a:srgbClr val="09375F"/>
              </a:buClr>
              <a:buSzPts val="1100"/>
            </a:pPr>
            <a:r>
              <a:rPr lang="he-IL" dirty="0"/>
              <a:t>עובדות ברשויות ממחוזות: </a:t>
            </a:r>
          </a:p>
          <a:p>
            <a:pPr marL="0" indent="0">
              <a:buClr>
                <a:srgbClr val="09375F"/>
              </a:buClr>
              <a:buSzPts val="1100"/>
              <a:buNone/>
            </a:pPr>
            <a:endParaRPr lang="he-IL" dirty="0"/>
          </a:p>
          <a:p>
            <a:pPr marL="0" indent="0">
              <a:buClr>
                <a:srgbClr val="09375F"/>
              </a:buClr>
              <a:buSzPts val="1100"/>
              <a:buNone/>
            </a:pPr>
            <a:endParaRPr lang="he-IL" dirty="0"/>
          </a:p>
          <a:p>
            <a:pPr marL="0" indent="0">
              <a:buClr>
                <a:srgbClr val="09375F"/>
              </a:buClr>
              <a:buSzPts val="1100"/>
              <a:buNone/>
            </a:pPr>
            <a:endParaRPr lang="he-IL" dirty="0"/>
          </a:p>
          <a:p>
            <a:pPr marL="0" indent="0">
              <a:buClr>
                <a:srgbClr val="09375F"/>
              </a:buClr>
              <a:buSzPts val="1100"/>
              <a:buNone/>
            </a:pPr>
            <a:endParaRPr lang="he-IL" dirty="0"/>
          </a:p>
          <a:p>
            <a:pPr marL="0" indent="0">
              <a:buClr>
                <a:srgbClr val="09375F"/>
              </a:buClr>
              <a:buSzPts val="1100"/>
              <a:buNone/>
            </a:pPr>
            <a:endParaRPr lang="he-IL" dirty="0"/>
          </a:p>
          <a:p>
            <a:pPr marL="0" indent="0">
              <a:buClr>
                <a:srgbClr val="09375F"/>
              </a:buClr>
              <a:buSzPts val="1100"/>
              <a:buNone/>
            </a:pPr>
            <a:endParaRPr lang="he-IL" dirty="0"/>
          </a:p>
          <a:p>
            <a:pPr marL="0" indent="0">
              <a:buClr>
                <a:srgbClr val="09375F"/>
              </a:buClr>
              <a:buSzPts val="1100"/>
              <a:buNone/>
            </a:pPr>
            <a:endParaRPr lang="he-IL" dirty="0"/>
          </a:p>
          <a:p>
            <a:pPr marL="0" indent="0">
              <a:buClr>
                <a:srgbClr val="09375F"/>
              </a:buClr>
              <a:buSzPts val="1100"/>
              <a:buNone/>
            </a:pPr>
            <a:endParaRPr lang="he-IL" dirty="0"/>
          </a:p>
          <a:p>
            <a:pPr marL="0" indent="0">
              <a:buClr>
                <a:srgbClr val="09375F"/>
              </a:buClr>
              <a:buSzPts val="1100"/>
              <a:buNone/>
            </a:pPr>
            <a:endParaRPr lang="he-IL" dirty="0"/>
          </a:p>
          <a:p>
            <a:pPr marL="285750" indent="-285750">
              <a:buClr>
                <a:srgbClr val="09375F"/>
              </a:buClr>
              <a:buSzPts val="1100"/>
            </a:pPr>
            <a:endParaRPr lang="he-IL" dirty="0"/>
          </a:p>
          <a:p>
            <a:pPr marL="285750" indent="-285750">
              <a:buClr>
                <a:srgbClr val="09375F"/>
              </a:buClr>
              <a:buSzPts val="1100"/>
            </a:pPr>
            <a:endParaRPr lang="he-IL" dirty="0"/>
          </a:p>
          <a:p>
            <a:pPr marL="285750" indent="-285750">
              <a:buClr>
                <a:srgbClr val="09375F"/>
              </a:buClr>
              <a:buSzPts val="1100"/>
            </a:pPr>
            <a:r>
              <a:rPr lang="he-IL" dirty="0"/>
              <a:t>20 מתוך 23 המשתתפות - עובדות במחלקות הנוגעות לתחום המוגבלויות. </a:t>
            </a:r>
          </a:p>
        </p:txBody>
      </p:sp>
      <p:graphicFrame>
        <p:nvGraphicFramePr>
          <p:cNvPr id="22" name="תרשים 21">
            <a:extLst>
              <a:ext uri="{FF2B5EF4-FFF2-40B4-BE49-F238E27FC236}">
                <a16:creationId xmlns:a16="http://schemas.microsoft.com/office/drawing/2014/main" id="{C4E9F614-3AFA-4F01-85B4-27552D53510D}"/>
              </a:ext>
            </a:extLst>
          </p:cNvPr>
          <p:cNvGraphicFramePr>
            <a:graphicFrameLocks/>
          </p:cNvGraphicFramePr>
          <p:nvPr>
            <p:extLst>
              <p:ext uri="{D42A27DB-BD31-4B8C-83A1-F6EECF244321}">
                <p14:modId xmlns:p14="http://schemas.microsoft.com/office/powerpoint/2010/main" val="4009797971"/>
              </p:ext>
            </p:extLst>
          </p:nvPr>
        </p:nvGraphicFramePr>
        <p:xfrm>
          <a:off x="4808009" y="2219910"/>
          <a:ext cx="3313867" cy="191014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תרשים 22">
            <a:extLst>
              <a:ext uri="{FF2B5EF4-FFF2-40B4-BE49-F238E27FC236}">
                <a16:creationId xmlns:a16="http://schemas.microsoft.com/office/drawing/2014/main" id="{4B420FC9-1169-4722-8994-B767313058A1}"/>
              </a:ext>
            </a:extLst>
          </p:cNvPr>
          <p:cNvGraphicFramePr>
            <a:graphicFrameLocks/>
          </p:cNvGraphicFramePr>
          <p:nvPr>
            <p:extLst>
              <p:ext uri="{D42A27DB-BD31-4B8C-83A1-F6EECF244321}">
                <p14:modId xmlns:p14="http://schemas.microsoft.com/office/powerpoint/2010/main" val="1276600918"/>
              </p:ext>
            </p:extLst>
          </p:nvPr>
        </p:nvGraphicFramePr>
        <p:xfrm>
          <a:off x="647421" y="2252986"/>
          <a:ext cx="3403971" cy="1838705"/>
        </p:xfrm>
        <a:graphic>
          <a:graphicData uri="http://schemas.openxmlformats.org/drawingml/2006/chart">
            <c:chart xmlns:c="http://schemas.openxmlformats.org/drawingml/2006/chart" xmlns:r="http://schemas.openxmlformats.org/officeDocument/2006/relationships" r:id="rId8"/>
          </a:graphicData>
        </a:graphic>
      </p:graphicFrame>
      <p:sp>
        <p:nvSpPr>
          <p:cNvPr id="24" name="Google Shape;211;p33">
            <a:extLst>
              <a:ext uri="{FF2B5EF4-FFF2-40B4-BE49-F238E27FC236}">
                <a16:creationId xmlns:a16="http://schemas.microsoft.com/office/drawing/2014/main" id="{7E7DE5D3-2F13-403B-9DB4-68A5A80F5EE4}"/>
              </a:ext>
            </a:extLst>
          </p:cNvPr>
          <p:cNvSpPr txBox="1">
            <a:spLocks/>
          </p:cNvSpPr>
          <p:nvPr/>
        </p:nvSpPr>
        <p:spPr>
          <a:xfrm>
            <a:off x="755521" y="1707357"/>
            <a:ext cx="3509100" cy="1476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1">
              <a:lnSpc>
                <a:spcPct val="100000"/>
              </a:lnSpc>
              <a:spcBef>
                <a:spcPts val="0"/>
              </a:spcBef>
              <a:spcAft>
                <a:spcPts val="0"/>
              </a:spcAft>
              <a:buClr>
                <a:schemeClr val="tx2"/>
              </a:buClr>
              <a:buSzPts val="1400"/>
              <a:buFont typeface="Open Sans"/>
              <a:buChar char="●"/>
              <a:defRPr sz="1400" b="0" i="0" u="none" strike="noStrike" cap="none">
                <a:solidFill>
                  <a:srgbClr val="000000"/>
                </a:solidFill>
                <a:latin typeface="Calibri" panose="020F0502020204030204" pitchFamily="34" charset="0"/>
                <a:ea typeface="Open Sans"/>
                <a:cs typeface="Calibri" panose="020F0502020204030204" pitchFamily="34" charset="0"/>
                <a:sym typeface="Open Sans"/>
              </a:defRPr>
            </a:lvl1pPr>
            <a:lvl2pPr marL="914400" marR="0" lvl="1"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2pPr>
            <a:lvl3pPr marL="1371600" marR="0" lvl="2"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3pPr>
            <a:lvl4pPr marL="1828800" marR="0" lvl="3"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4pPr>
            <a:lvl5pPr marL="2286000" marR="0" lvl="4"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5pPr>
            <a:lvl6pPr marL="2743200" marR="0" lvl="5"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6pPr>
            <a:lvl7pPr marL="3200400" marR="0" lvl="6"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7pPr>
            <a:lvl8pPr marL="3657600" marR="0" lvl="7"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9pPr>
          </a:lstStyle>
          <a:p>
            <a:pPr marL="0" indent="0">
              <a:buClr>
                <a:srgbClr val="09375F"/>
              </a:buClr>
              <a:buSzPts val="1100"/>
              <a:buFont typeface="Arial"/>
              <a:buNone/>
            </a:pPr>
            <a:endParaRPr lang="he-IL" dirty="0"/>
          </a:p>
          <a:p>
            <a:pPr marL="0" indent="0">
              <a:buClr>
                <a:srgbClr val="09375F"/>
              </a:buClr>
              <a:buSzPts val="1100"/>
              <a:buFont typeface="Arial"/>
              <a:buNone/>
            </a:pPr>
            <a:endParaRPr lang="he-IL" sz="400" dirty="0"/>
          </a:p>
          <a:p>
            <a:pPr marL="285750" indent="-285750">
              <a:buClr>
                <a:srgbClr val="09375F"/>
              </a:buClr>
              <a:buSzPts val="1100"/>
            </a:pPr>
            <a:r>
              <a:rPr lang="he-IL" dirty="0"/>
              <a:t>ותק ברשות: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pSp>
        <p:nvGrpSpPr>
          <p:cNvPr id="9" name="קבוצה 8">
            <a:extLst>
              <a:ext uri="{FF2B5EF4-FFF2-40B4-BE49-F238E27FC236}">
                <a16:creationId xmlns:a16="http://schemas.microsoft.com/office/drawing/2014/main" id="{44126989-C7B9-4AA4-B880-CDBCB3CD0F22}"/>
              </a:ext>
            </a:extLst>
          </p:cNvPr>
          <p:cNvGrpSpPr/>
          <p:nvPr/>
        </p:nvGrpSpPr>
        <p:grpSpPr>
          <a:xfrm>
            <a:off x="7453237" y="3556605"/>
            <a:ext cx="1962989" cy="1586895"/>
            <a:chOff x="7453237" y="3556605"/>
            <a:chExt cx="1962989" cy="1586895"/>
          </a:xfrm>
        </p:grpSpPr>
        <p:pic>
          <p:nvPicPr>
            <p:cNvPr id="10" name="תמונה 9">
              <a:extLst>
                <a:ext uri="{FF2B5EF4-FFF2-40B4-BE49-F238E27FC236}">
                  <a16:creationId xmlns:a16="http://schemas.microsoft.com/office/drawing/2014/main" id="{78C032E5-0DB7-4A1E-985F-D0D28F4E18AA}"/>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11" name="משולש שווה-שוקיים 10">
              <a:extLst>
                <a:ext uri="{FF2B5EF4-FFF2-40B4-BE49-F238E27FC236}">
                  <a16:creationId xmlns:a16="http://schemas.microsoft.com/office/drawing/2014/main" id="{6A6F9091-5D57-4938-BA46-F7AAE01F2C79}"/>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45" name="Google Shape;345;p44"/>
          <p:cNvSpPr/>
          <p:nvPr/>
        </p:nvSpPr>
        <p:spPr>
          <a:xfrm>
            <a:off x="0" y="0"/>
            <a:ext cx="2714700" cy="5143500"/>
          </a:xfrm>
          <a:prstGeom prst="rect">
            <a:avLst/>
          </a:prstGeom>
          <a:gradFill>
            <a:gsLst>
              <a:gs pos="99115">
                <a:schemeClr val="accent2"/>
              </a:gs>
              <a:gs pos="53126">
                <a:schemeClr val="accent1"/>
              </a:gs>
              <a:gs pos="0">
                <a:schemeClr val="tx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4"/>
          <p:cNvSpPr txBox="1">
            <a:spLocks noGrp="1"/>
          </p:cNvSpPr>
          <p:nvPr>
            <p:ph type="title"/>
          </p:nvPr>
        </p:nvSpPr>
        <p:spPr>
          <a:xfrm>
            <a:off x="5044440" y="422588"/>
            <a:ext cx="31623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he-IL" dirty="0">
                <a:solidFill>
                  <a:schemeClr val="accent3"/>
                </a:solidFill>
              </a:rPr>
              <a:t>מטרות ההערכה</a:t>
            </a:r>
            <a:endParaRPr dirty="0">
              <a:solidFill>
                <a:schemeClr val="accent3"/>
              </a:solidFill>
            </a:endParaRPr>
          </a:p>
        </p:txBody>
      </p:sp>
      <p:pic>
        <p:nvPicPr>
          <p:cNvPr id="347" name="Google Shape;347;p4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51259" y="427171"/>
            <a:ext cx="7696604" cy="5414288"/>
          </a:xfrm>
          <a:prstGeom prst="rect">
            <a:avLst/>
          </a:prstGeom>
          <a:noFill/>
          <a:ln>
            <a:noFill/>
          </a:ln>
        </p:spPr>
      </p:pic>
      <p:pic>
        <p:nvPicPr>
          <p:cNvPr id="2" name="Graphic 1">
            <a:extLst>
              <a:ext uri="{FF2B5EF4-FFF2-40B4-BE49-F238E27FC236}">
                <a16:creationId xmlns:a16="http://schemas.microsoft.com/office/drawing/2014/main" id="{D55A43A4-FBD4-43B6-8C8A-3A89277C670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260080" y="591585"/>
            <a:ext cx="258921" cy="234705"/>
          </a:xfrm>
          <a:prstGeom prst="rect">
            <a:avLst/>
          </a:prstGeom>
        </p:spPr>
      </p:pic>
      <p:sp>
        <p:nvSpPr>
          <p:cNvPr id="3" name="Slide Number Placeholder 1">
            <a:extLst>
              <a:ext uri="{FF2B5EF4-FFF2-40B4-BE49-F238E27FC236}">
                <a16:creationId xmlns:a16="http://schemas.microsoft.com/office/drawing/2014/main" id="{8D0416BD-5B60-4803-932F-8451B910C8AE}"/>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4</a:t>
            </a:fld>
            <a:endParaRPr lang="en-US" dirty="0">
              <a:latin typeface="Calibri" panose="020F0502020204030204" pitchFamily="34" charset="0"/>
              <a:cs typeface="Calibri" panose="020F0502020204030204" pitchFamily="34" charset="0"/>
            </a:endParaRPr>
          </a:p>
        </p:txBody>
      </p:sp>
      <p:sp>
        <p:nvSpPr>
          <p:cNvPr id="14" name="Google Shape;211;p33">
            <a:extLst>
              <a:ext uri="{FF2B5EF4-FFF2-40B4-BE49-F238E27FC236}">
                <a16:creationId xmlns:a16="http://schemas.microsoft.com/office/drawing/2014/main" id="{38E81C1F-34FA-42C0-AB51-90458FB04F2A}"/>
              </a:ext>
            </a:extLst>
          </p:cNvPr>
          <p:cNvSpPr txBox="1">
            <a:spLocks noGrp="1"/>
          </p:cNvSpPr>
          <p:nvPr>
            <p:ph type="body" idx="1"/>
          </p:nvPr>
        </p:nvSpPr>
        <p:spPr>
          <a:xfrm>
            <a:off x="2075755" y="1711265"/>
            <a:ext cx="4211580" cy="1581475"/>
          </a:xfrm>
          <a:prstGeom prst="rect">
            <a:avLst/>
          </a:prstGeom>
        </p:spPr>
        <p:txBody>
          <a:bodyPr spcFirstLastPara="1" wrap="square" lIns="91425" tIns="91425" rIns="91425" bIns="91425" anchor="ctr" anchorCtr="0">
            <a:noAutofit/>
          </a:bodyPr>
          <a:lstStyle/>
          <a:p>
            <a:pPr marL="457200" lvl="0" indent="-317500">
              <a:lnSpc>
                <a:spcPts val="1800"/>
              </a:lnSpc>
              <a:spcBef>
                <a:spcPts val="1600"/>
              </a:spcBef>
              <a:spcAft>
                <a:spcPts val="0"/>
              </a:spcAft>
              <a:buClr>
                <a:schemeClr val="accent3"/>
              </a:buClr>
              <a:buSzPts val="1400"/>
              <a:buFont typeface="Open Sans Light"/>
              <a:buChar char="●"/>
            </a:pPr>
            <a:endParaRPr lang="he-IL" dirty="0"/>
          </a:p>
          <a:p>
            <a:pPr marL="457200" lvl="0" indent="-317500">
              <a:lnSpc>
                <a:spcPts val="1800"/>
              </a:lnSpc>
              <a:spcBef>
                <a:spcPts val="1600"/>
              </a:spcBef>
              <a:spcAft>
                <a:spcPts val="0"/>
              </a:spcAft>
              <a:buClr>
                <a:schemeClr val="accent3"/>
              </a:buClr>
              <a:buSzPts val="1400"/>
              <a:buFont typeface="Open Sans Light"/>
              <a:buChar char="●"/>
            </a:pPr>
            <a:r>
              <a:rPr lang="he-IL" dirty="0"/>
              <a:t>בחינת מידת המוכנות הראשונית עם </a:t>
            </a:r>
            <a:r>
              <a:rPr lang="he-IL" b="1" dirty="0"/>
              <a:t>רעיון מתאים </a:t>
            </a:r>
            <a:r>
              <a:rPr lang="he-IL" dirty="0"/>
              <a:t>למיזם</a:t>
            </a:r>
          </a:p>
          <a:p>
            <a:pPr marL="457200" lvl="0" indent="-317500">
              <a:lnSpc>
                <a:spcPts val="1800"/>
              </a:lnSpc>
              <a:spcBef>
                <a:spcPts val="0"/>
              </a:spcBef>
              <a:spcAft>
                <a:spcPts val="0"/>
              </a:spcAft>
              <a:buClr>
                <a:schemeClr val="accent3"/>
              </a:buClr>
              <a:buSzPts val="1400"/>
              <a:buFont typeface="Open Sans Light"/>
              <a:buChar char="●"/>
            </a:pPr>
            <a:r>
              <a:rPr lang="he-IL" dirty="0"/>
              <a:t>בחינת </a:t>
            </a:r>
            <a:r>
              <a:rPr lang="he-IL" b="1" dirty="0"/>
              <a:t>שביעות הרצון מההכשרה </a:t>
            </a:r>
            <a:r>
              <a:rPr lang="he-IL" dirty="0"/>
              <a:t>(מהתכנים והכלים, מההנחיה והליווי, מסביבת הלמידה </a:t>
            </a:r>
            <a:r>
              <a:rPr lang="he-IL" dirty="0" err="1"/>
              <a:t>ולו"ז</a:t>
            </a:r>
            <a:r>
              <a:rPr lang="he-IL" dirty="0"/>
              <a:t> המפגשים, מהסיור ואירוע ההשקה)</a:t>
            </a:r>
          </a:p>
          <a:p>
            <a:pPr marL="457200" lvl="0" indent="-317500">
              <a:lnSpc>
                <a:spcPts val="1800"/>
              </a:lnSpc>
              <a:spcBef>
                <a:spcPts val="0"/>
              </a:spcBef>
              <a:spcAft>
                <a:spcPts val="0"/>
              </a:spcAft>
              <a:buClr>
                <a:schemeClr val="accent3"/>
              </a:buClr>
              <a:buSzPts val="1400"/>
              <a:buFont typeface="Open Sans Light"/>
              <a:buChar char="●"/>
            </a:pPr>
            <a:r>
              <a:rPr lang="he-IL" dirty="0"/>
              <a:t>בחינת ההשפעה </a:t>
            </a:r>
            <a:r>
              <a:rPr lang="he-IL" b="1" dirty="0"/>
              <a:t>והתרומה למשתתפי ההכשרה</a:t>
            </a:r>
          </a:p>
          <a:p>
            <a:pPr marL="457200" lvl="0" indent="-317500">
              <a:lnSpc>
                <a:spcPts val="1800"/>
              </a:lnSpc>
              <a:spcBef>
                <a:spcPts val="0"/>
              </a:spcBef>
              <a:spcAft>
                <a:spcPts val="0"/>
              </a:spcAft>
              <a:buClr>
                <a:schemeClr val="accent3"/>
              </a:buClr>
              <a:buSzPts val="1400"/>
              <a:buFont typeface="Open Sans Light"/>
              <a:buChar char="●"/>
            </a:pPr>
            <a:r>
              <a:rPr lang="he-IL" dirty="0"/>
              <a:t>בחינת </a:t>
            </a:r>
            <a:r>
              <a:rPr lang="he-IL" b="1" dirty="0"/>
              <a:t>מידת המסוגלות </a:t>
            </a:r>
            <a:r>
              <a:rPr lang="he-IL" dirty="0"/>
              <a:t>לבצע פעולות שונות בתהליך היזמות, ואף ליצור יוזמה ברת-ביצוע</a:t>
            </a:r>
          </a:p>
          <a:p>
            <a:pPr marL="457200" lvl="0" indent="-317500">
              <a:lnSpc>
                <a:spcPts val="1800"/>
              </a:lnSpc>
              <a:spcBef>
                <a:spcPts val="0"/>
              </a:spcBef>
              <a:spcAft>
                <a:spcPts val="0"/>
              </a:spcAft>
              <a:buClr>
                <a:schemeClr val="accent3"/>
              </a:buClr>
              <a:buSzPts val="1400"/>
              <a:buFont typeface="Open Sans Light"/>
              <a:buChar char="●"/>
            </a:pPr>
            <a:r>
              <a:rPr lang="he-IL" dirty="0"/>
              <a:t>בחינת </a:t>
            </a:r>
            <a:r>
              <a:rPr lang="he-IL" b="1" dirty="0"/>
              <a:t>שיתופי הפעולה </a:t>
            </a:r>
            <a:r>
              <a:rPr lang="he-IL" dirty="0"/>
              <a:t>שנעשו בתוך ומחוץ לרשות והחסמים הנוגעים לכך. </a:t>
            </a:r>
          </a:p>
          <a:p>
            <a:pPr marL="457200" lvl="0" indent="-317500">
              <a:lnSpc>
                <a:spcPts val="1800"/>
              </a:lnSpc>
              <a:spcBef>
                <a:spcPts val="0"/>
              </a:spcBef>
              <a:spcAft>
                <a:spcPts val="0"/>
              </a:spcAft>
              <a:buClr>
                <a:schemeClr val="accent3"/>
              </a:buClr>
              <a:buSzPts val="1400"/>
              <a:buFont typeface="Open Sans Light"/>
              <a:buChar char="●"/>
            </a:pPr>
            <a:r>
              <a:rPr lang="he-IL" dirty="0"/>
              <a:t>בחינת תפיסת המשתתפים לגבי </a:t>
            </a:r>
            <a:r>
              <a:rPr lang="he-IL" b="1" dirty="0"/>
              <a:t>תרומת המיזם לתחום ההסברה </a:t>
            </a:r>
            <a:r>
              <a:rPr lang="he-IL" dirty="0"/>
              <a:t>(בהקשר של מוגבלויות)</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8" name="קבוצה 17">
            <a:extLst>
              <a:ext uri="{FF2B5EF4-FFF2-40B4-BE49-F238E27FC236}">
                <a16:creationId xmlns:a16="http://schemas.microsoft.com/office/drawing/2014/main" id="{3AD5AD39-BF26-4B13-85DC-D1E0371D5E94}"/>
              </a:ext>
            </a:extLst>
          </p:cNvPr>
          <p:cNvGrpSpPr/>
          <p:nvPr/>
        </p:nvGrpSpPr>
        <p:grpSpPr>
          <a:xfrm>
            <a:off x="7453237" y="3556605"/>
            <a:ext cx="1962989" cy="1586895"/>
            <a:chOff x="7453237" y="3556605"/>
            <a:chExt cx="1962989" cy="1586895"/>
          </a:xfrm>
        </p:grpSpPr>
        <p:pic>
          <p:nvPicPr>
            <p:cNvPr id="20" name="תמונה 19">
              <a:extLst>
                <a:ext uri="{FF2B5EF4-FFF2-40B4-BE49-F238E27FC236}">
                  <a16:creationId xmlns:a16="http://schemas.microsoft.com/office/drawing/2014/main" id="{2B894CAB-C08E-49B3-82B7-F922F4AE029D}"/>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22" name="משולש שווה-שוקיים 21">
              <a:extLst>
                <a:ext uri="{FF2B5EF4-FFF2-40B4-BE49-F238E27FC236}">
                  <a16:creationId xmlns:a16="http://schemas.microsoft.com/office/drawing/2014/main" id="{4725DAC6-B2E8-450B-B642-755E93BAC02B}"/>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54" name="Google Shape;154;p30"/>
          <p:cNvSpPr txBox="1">
            <a:spLocks noGrp="1"/>
          </p:cNvSpPr>
          <p:nvPr>
            <p:ph type="title" idx="8"/>
          </p:nvPr>
        </p:nvSpPr>
        <p:spPr>
          <a:xfrm>
            <a:off x="2436174" y="194754"/>
            <a:ext cx="3775025"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he-IL" dirty="0"/>
              <a:t>ממצאים – </a:t>
            </a:r>
            <a:br>
              <a:rPr lang="he-IL" dirty="0"/>
            </a:br>
            <a:r>
              <a:rPr lang="he-IL" dirty="0"/>
              <a:t>הגיית רעיון מתאים </a:t>
            </a:r>
            <a:endParaRPr dirty="0"/>
          </a:p>
        </p:txBody>
      </p:sp>
      <p:pic>
        <p:nvPicPr>
          <p:cNvPr id="155" name="Google Shape;155;p30"/>
          <p:cNvPicPr preferRelativeResize="0"/>
          <p:nvPr/>
        </p:nvPicPr>
        <p:blipFill>
          <a:blip r:embed="rId4" cstate="screen">
            <a:extLst>
              <a:ext uri="{28A0092B-C50C-407E-A947-70E740481C1C}">
                <a14:useLocalDpi xmlns:a14="http://schemas.microsoft.com/office/drawing/2010/main"/>
              </a:ext>
            </a:extLst>
          </a:blip>
          <a:srcRect/>
          <a:stretch/>
        </p:blipFill>
        <p:spPr>
          <a:xfrm flipH="1">
            <a:off x="6323914" y="166425"/>
            <a:ext cx="2667699" cy="1234200"/>
          </a:xfrm>
          <a:prstGeom prst="rect">
            <a:avLst/>
          </a:prstGeom>
          <a:noFill/>
          <a:ln>
            <a:noFill/>
          </a:ln>
        </p:spPr>
      </p:pic>
      <p:pic>
        <p:nvPicPr>
          <p:cNvPr id="28" name="Picture 27">
            <a:extLst>
              <a:ext uri="{FF2B5EF4-FFF2-40B4-BE49-F238E27FC236}">
                <a16:creationId xmlns:a16="http://schemas.microsoft.com/office/drawing/2014/main" id="{32E541CD-2142-4763-9FB3-D966E1D9CF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407" y="145485"/>
            <a:ext cx="804245" cy="804245"/>
          </a:xfrm>
          <a:prstGeom prst="rect">
            <a:avLst/>
          </a:prstGeom>
        </p:spPr>
      </p:pic>
      <p:sp>
        <p:nvSpPr>
          <p:cNvPr id="2" name="Slide Number Placeholder 1">
            <a:extLst>
              <a:ext uri="{FF2B5EF4-FFF2-40B4-BE49-F238E27FC236}">
                <a16:creationId xmlns:a16="http://schemas.microsoft.com/office/drawing/2014/main" id="{77E1321E-E7B4-4438-87EA-256E8C57C414}"/>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5</a:t>
            </a:fld>
            <a:endParaRPr lang="en-US" dirty="0">
              <a:latin typeface="Calibri" panose="020F0502020204030204" pitchFamily="34" charset="0"/>
              <a:cs typeface="Calibri" panose="020F0502020204030204" pitchFamily="34" charset="0"/>
            </a:endParaRPr>
          </a:p>
        </p:txBody>
      </p:sp>
      <p:sp>
        <p:nvSpPr>
          <p:cNvPr id="16" name="Slide Number Placeholder 1">
            <a:extLst>
              <a:ext uri="{FF2B5EF4-FFF2-40B4-BE49-F238E27FC236}">
                <a16:creationId xmlns:a16="http://schemas.microsoft.com/office/drawing/2014/main" id="{0BBF8FC0-51B7-729E-F693-0EE0FB54DA6E}"/>
              </a:ext>
            </a:extLst>
          </p:cNvPr>
          <p:cNvSpPr txBox="1">
            <a:spLocks/>
          </p:cNvSpPr>
          <p:nvPr/>
        </p:nvSpPr>
        <p:spPr>
          <a:xfrm>
            <a:off x="6703263" y="5945707"/>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5</a:t>
            </a:fld>
            <a:endParaRPr lang="en-US" dirty="0">
              <a:latin typeface="Calibri" panose="020F0502020204030204" pitchFamily="34" charset="0"/>
              <a:cs typeface="Calibri" panose="020F0502020204030204" pitchFamily="34" charset="0"/>
            </a:endParaRPr>
          </a:p>
        </p:txBody>
      </p:sp>
      <p:sp>
        <p:nvSpPr>
          <p:cNvPr id="19" name="תיבת טקסט 18">
            <a:extLst>
              <a:ext uri="{FF2B5EF4-FFF2-40B4-BE49-F238E27FC236}">
                <a16:creationId xmlns:a16="http://schemas.microsoft.com/office/drawing/2014/main" id="{FA2033A6-8201-BCE6-F984-DF300DE6EA6F}"/>
              </a:ext>
            </a:extLst>
          </p:cNvPr>
          <p:cNvSpPr txBox="1"/>
          <p:nvPr/>
        </p:nvSpPr>
        <p:spPr>
          <a:xfrm>
            <a:off x="3401674" y="1585541"/>
            <a:ext cx="4708112" cy="311239"/>
          </a:xfrm>
          <a:prstGeom prst="rect">
            <a:avLst/>
          </a:prstGeom>
          <a:noFill/>
        </p:spPr>
        <p:txBody>
          <a:bodyPr wrap="square">
            <a:spAutoFit/>
          </a:bodyPr>
          <a:lstStyle/>
          <a:p>
            <a:pPr algn="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האם הגעת למפגש הראשון עם רעיון ראשוני ליוזמה?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תיבת טקסט 20">
            <a:extLst>
              <a:ext uri="{FF2B5EF4-FFF2-40B4-BE49-F238E27FC236}">
                <a16:creationId xmlns:a16="http://schemas.microsoft.com/office/drawing/2014/main" id="{695723B1-80B9-80E2-049A-F0C01147EB75}"/>
              </a:ext>
            </a:extLst>
          </p:cNvPr>
          <p:cNvSpPr txBox="1"/>
          <p:nvPr/>
        </p:nvSpPr>
        <p:spPr>
          <a:xfrm>
            <a:off x="514101" y="2578440"/>
            <a:ext cx="7614908" cy="369332"/>
          </a:xfrm>
          <a:prstGeom prst="rect">
            <a:avLst/>
          </a:prstGeom>
          <a:noFill/>
        </p:spPr>
        <p:txBody>
          <a:bodyPr wrap="square">
            <a:spAutoFit/>
          </a:bodyPr>
          <a:lstStyle/>
          <a:p>
            <a:pPr algn="r" rtl="1"/>
            <a:r>
              <a:rPr lang="he-IL"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הלך הרוח המכוון של מיזם 'ניצוצות' = תכנית המיועדת לקהל הרחב. </a:t>
            </a:r>
            <a:endParaRPr lang="en-US" sz="1800" dirty="0">
              <a:effectLst/>
              <a:latin typeface="Times New Roman" panose="02020603050405020304" pitchFamily="18" charset="0"/>
              <a:ea typeface="Times New Roman" panose="02020603050405020304" pitchFamily="18" charset="0"/>
            </a:endParaRPr>
          </a:p>
        </p:txBody>
      </p:sp>
      <p:sp>
        <p:nvSpPr>
          <p:cNvPr id="23" name="תיבת טקסט 22">
            <a:extLst>
              <a:ext uri="{FF2B5EF4-FFF2-40B4-BE49-F238E27FC236}">
                <a16:creationId xmlns:a16="http://schemas.microsoft.com/office/drawing/2014/main" id="{207FBF16-51EF-56F5-3859-799C5FF5BC59}"/>
              </a:ext>
            </a:extLst>
          </p:cNvPr>
          <p:cNvSpPr txBox="1"/>
          <p:nvPr/>
        </p:nvSpPr>
        <p:spPr>
          <a:xfrm>
            <a:off x="6052385" y="3123376"/>
            <a:ext cx="2057401" cy="954107"/>
          </a:xfrm>
          <a:prstGeom prst="rect">
            <a:avLst/>
          </a:prstGeom>
          <a:solidFill>
            <a:schemeClr val="accent2">
              <a:lumMod val="40000"/>
              <a:lumOff val="60000"/>
            </a:schemeClr>
          </a:solidFill>
        </p:spPr>
        <p:txBody>
          <a:bodyPr wrap="square">
            <a:spAutoFit/>
          </a:bodyPr>
          <a:lstStyle/>
          <a:p>
            <a:pPr lvl="0" algn="r" rtl="1"/>
            <a:r>
              <a:rPr lang="he-IL" sz="14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האם היה לך קשה לחשוב על מיזם שיתאים להלך רוח זה? </a:t>
            </a:r>
          </a:p>
          <a:p>
            <a:pPr lvl="0" algn="r" rtl="1"/>
            <a:endParaRPr lang="en-US" dirty="0">
              <a:effectLst/>
              <a:latin typeface="Times New Roman" panose="02020603050405020304" pitchFamily="18" charset="0"/>
              <a:ea typeface="Times New Roman" panose="02020603050405020304" pitchFamily="18" charset="0"/>
            </a:endParaRPr>
          </a:p>
        </p:txBody>
      </p:sp>
      <p:sp>
        <p:nvSpPr>
          <p:cNvPr id="24" name="תיבת טקסט 23">
            <a:extLst>
              <a:ext uri="{FF2B5EF4-FFF2-40B4-BE49-F238E27FC236}">
                <a16:creationId xmlns:a16="http://schemas.microsoft.com/office/drawing/2014/main" id="{C82B37F3-EF54-E48A-3CD2-BD2DEA8436A1}"/>
              </a:ext>
            </a:extLst>
          </p:cNvPr>
          <p:cNvSpPr txBox="1"/>
          <p:nvPr/>
        </p:nvSpPr>
        <p:spPr>
          <a:xfrm>
            <a:off x="3117999" y="3123376"/>
            <a:ext cx="2406407" cy="954107"/>
          </a:xfrm>
          <a:prstGeom prst="rect">
            <a:avLst/>
          </a:prstGeom>
          <a:solidFill>
            <a:schemeClr val="accent2">
              <a:lumMod val="40000"/>
              <a:lumOff val="60000"/>
            </a:schemeClr>
          </a:solidFill>
        </p:spPr>
        <p:txBody>
          <a:bodyPr wrap="square">
            <a:spAutoFit/>
          </a:bodyPr>
          <a:lstStyle/>
          <a:p>
            <a:pPr lvl="0" algn="r" rtl="1"/>
            <a:r>
              <a:rPr lang="he-IL" sz="14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באיזה שלב של התכנית הצלחת לחשוב על מיזם שיתאים להלך הרוח הזה? (או להתאים את הרעיון המקדים שלך להלך הרוח הזה?)  </a:t>
            </a:r>
            <a:endParaRPr lang="en-US" sz="1600" dirty="0">
              <a:effectLst/>
              <a:latin typeface="Times New Roman" panose="02020603050405020304" pitchFamily="18" charset="0"/>
              <a:ea typeface="Times New Roman" panose="02020603050405020304" pitchFamily="18" charset="0"/>
            </a:endParaRPr>
          </a:p>
        </p:txBody>
      </p:sp>
      <p:sp>
        <p:nvSpPr>
          <p:cNvPr id="26" name="תיבת טקסט 25">
            <a:extLst>
              <a:ext uri="{FF2B5EF4-FFF2-40B4-BE49-F238E27FC236}">
                <a16:creationId xmlns:a16="http://schemas.microsoft.com/office/drawing/2014/main" id="{4F494D54-6143-0CE0-BC42-1CC64FBB8629}"/>
              </a:ext>
            </a:extLst>
          </p:cNvPr>
          <p:cNvSpPr txBox="1"/>
          <p:nvPr/>
        </p:nvSpPr>
        <p:spPr>
          <a:xfrm>
            <a:off x="4137876" y="1896780"/>
            <a:ext cx="3524982" cy="595932"/>
          </a:xfrm>
          <a:prstGeom prst="rect">
            <a:avLst/>
          </a:prstGeom>
          <a:noFill/>
        </p:spPr>
        <p:txBody>
          <a:bodyPr wrap="square">
            <a:spAutoFit/>
          </a:bodyPr>
          <a:lstStyle/>
          <a:p>
            <a:pPr algn="ctr" rtl="1">
              <a:lnSpc>
                <a:spcPct val="107000"/>
              </a:lnSpc>
              <a:spcAft>
                <a:spcPts val="800"/>
              </a:spcAft>
            </a:pPr>
            <a:r>
              <a:rPr lang="he-IL"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כן: 18</a:t>
            </a:r>
            <a:r>
              <a:rPr lang="he-IL"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he-IL" sz="1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מתוך</a:t>
            </a:r>
            <a:r>
              <a:rPr lang="he-IL"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he-IL"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23</a:t>
            </a:r>
          </a:p>
        </p:txBody>
      </p:sp>
      <p:sp>
        <p:nvSpPr>
          <p:cNvPr id="30" name="תיבת טקסט 29">
            <a:extLst>
              <a:ext uri="{FF2B5EF4-FFF2-40B4-BE49-F238E27FC236}">
                <a16:creationId xmlns:a16="http://schemas.microsoft.com/office/drawing/2014/main" id="{E25C48BC-4AB5-2372-87F6-88C3602B5683}"/>
              </a:ext>
            </a:extLst>
          </p:cNvPr>
          <p:cNvSpPr txBox="1"/>
          <p:nvPr/>
        </p:nvSpPr>
        <p:spPr>
          <a:xfrm>
            <a:off x="6264203" y="4041385"/>
            <a:ext cx="1904024" cy="375552"/>
          </a:xfrm>
          <a:prstGeom prst="rect">
            <a:avLst/>
          </a:prstGeom>
          <a:noFill/>
        </p:spPr>
        <p:txBody>
          <a:bodyPr wrap="square">
            <a:spAutoFit/>
          </a:bodyPr>
          <a:lstStyle/>
          <a:p>
            <a:pPr algn="r" rtl="1">
              <a:lnSpc>
                <a:spcPct val="107000"/>
              </a:lnSpc>
              <a:spcAft>
                <a:spcPts val="800"/>
              </a:spcAft>
            </a:pPr>
            <a:r>
              <a:rPr lang="he-IL"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לא: </a:t>
            </a:r>
            <a:r>
              <a:rPr lang="he-IL"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17</a:t>
            </a:r>
            <a:r>
              <a:rPr lang="he-IL"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 כן: </a:t>
            </a:r>
            <a:r>
              <a:rPr lang="he-IL"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4</a:t>
            </a:r>
          </a:p>
        </p:txBody>
      </p:sp>
      <p:sp>
        <p:nvSpPr>
          <p:cNvPr id="32" name="תיבת טקסט 31">
            <a:extLst>
              <a:ext uri="{FF2B5EF4-FFF2-40B4-BE49-F238E27FC236}">
                <a16:creationId xmlns:a16="http://schemas.microsoft.com/office/drawing/2014/main" id="{BB9FFBF1-5564-253C-497F-4F41CD89FAC0}"/>
              </a:ext>
            </a:extLst>
          </p:cNvPr>
          <p:cNvSpPr txBox="1"/>
          <p:nvPr/>
        </p:nvSpPr>
        <p:spPr>
          <a:xfrm>
            <a:off x="5569654" y="4364233"/>
            <a:ext cx="2544464" cy="307777"/>
          </a:xfrm>
          <a:prstGeom prst="rect">
            <a:avLst/>
          </a:prstGeom>
          <a:noFill/>
        </p:spPr>
        <p:txBody>
          <a:bodyPr wrap="square">
            <a:spAutoFit/>
          </a:bodyPr>
          <a:lstStyle/>
          <a:p>
            <a:pPr algn="r" rtl="1"/>
            <a:r>
              <a:rPr lang="he-IL"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"הייתה לנו התלבטות בהתחלה..."</a:t>
            </a:r>
            <a:endParaRPr lang="he-IL" dirty="0">
              <a:solidFill>
                <a:srgbClr val="0070C0"/>
              </a:solidFill>
              <a:latin typeface="Calibri" panose="020F0502020204030204" pitchFamily="34" charset="0"/>
              <a:cs typeface="Calibri" panose="020F0502020204030204" pitchFamily="34" charset="0"/>
            </a:endParaRPr>
          </a:p>
        </p:txBody>
      </p:sp>
      <p:sp>
        <p:nvSpPr>
          <p:cNvPr id="34" name="תיבת טקסט 33">
            <a:extLst>
              <a:ext uri="{FF2B5EF4-FFF2-40B4-BE49-F238E27FC236}">
                <a16:creationId xmlns:a16="http://schemas.microsoft.com/office/drawing/2014/main" id="{965D246D-1F40-C13A-DC40-9625FC65683B}"/>
              </a:ext>
            </a:extLst>
          </p:cNvPr>
          <p:cNvSpPr txBox="1"/>
          <p:nvPr/>
        </p:nvSpPr>
        <p:spPr>
          <a:xfrm>
            <a:off x="5243228" y="4583833"/>
            <a:ext cx="2885781" cy="523220"/>
          </a:xfrm>
          <a:prstGeom prst="rect">
            <a:avLst/>
          </a:prstGeom>
          <a:noFill/>
        </p:spPr>
        <p:txBody>
          <a:bodyPr wrap="square">
            <a:spAutoFit/>
          </a:bodyPr>
          <a:lstStyle/>
          <a:p>
            <a:pPr algn="r" rtl="1"/>
            <a:r>
              <a:rPr lang="he-IL"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"הקושי היה למצוא מיזם שמתאים</a:t>
            </a:r>
          </a:p>
          <a:p>
            <a:pPr algn="r" rtl="1"/>
            <a:r>
              <a:rPr lang="he-IL"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לרשות"</a:t>
            </a:r>
            <a:endParaRPr lang="he-IL" dirty="0">
              <a:solidFill>
                <a:srgbClr val="0070C0"/>
              </a:solidFill>
              <a:latin typeface="Calibri" panose="020F0502020204030204" pitchFamily="34" charset="0"/>
              <a:cs typeface="Calibri" panose="020F0502020204030204" pitchFamily="34" charset="0"/>
            </a:endParaRPr>
          </a:p>
        </p:txBody>
      </p:sp>
      <p:sp>
        <p:nvSpPr>
          <p:cNvPr id="35" name="תיבת טקסט 34">
            <a:extLst>
              <a:ext uri="{FF2B5EF4-FFF2-40B4-BE49-F238E27FC236}">
                <a16:creationId xmlns:a16="http://schemas.microsoft.com/office/drawing/2014/main" id="{550F3386-9AE0-9AF4-1401-C86D278E93BB}"/>
              </a:ext>
            </a:extLst>
          </p:cNvPr>
          <p:cNvSpPr txBox="1"/>
          <p:nvPr/>
        </p:nvSpPr>
        <p:spPr>
          <a:xfrm>
            <a:off x="2646660" y="4603406"/>
            <a:ext cx="2983547" cy="307777"/>
          </a:xfrm>
          <a:prstGeom prst="rect">
            <a:avLst/>
          </a:prstGeom>
          <a:noFill/>
        </p:spPr>
        <p:txBody>
          <a:bodyPr wrap="square">
            <a:spAutoFit/>
          </a:bodyPr>
          <a:lstStyle/>
          <a:p>
            <a:pPr algn="r" rtl="1"/>
            <a:r>
              <a:rPr lang="he-IL"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"הרעיון השתכלל עם התקדמות ההכשרה"</a:t>
            </a:r>
            <a:endParaRPr lang="he-IL" dirty="0">
              <a:solidFill>
                <a:srgbClr val="0070C0"/>
              </a:solidFill>
              <a:latin typeface="Calibri" panose="020F0502020204030204" pitchFamily="34" charset="0"/>
              <a:cs typeface="Calibri" panose="020F0502020204030204" pitchFamily="34" charset="0"/>
            </a:endParaRPr>
          </a:p>
        </p:txBody>
      </p:sp>
      <p:sp>
        <p:nvSpPr>
          <p:cNvPr id="36" name="תיבת טקסט 35">
            <a:extLst>
              <a:ext uri="{FF2B5EF4-FFF2-40B4-BE49-F238E27FC236}">
                <a16:creationId xmlns:a16="http://schemas.microsoft.com/office/drawing/2014/main" id="{71A21C1B-E154-7A0A-C080-CF4523B3163D}"/>
              </a:ext>
            </a:extLst>
          </p:cNvPr>
          <p:cNvSpPr txBox="1"/>
          <p:nvPr/>
        </p:nvSpPr>
        <p:spPr>
          <a:xfrm>
            <a:off x="2577025" y="4778938"/>
            <a:ext cx="3065693" cy="307777"/>
          </a:xfrm>
          <a:prstGeom prst="rect">
            <a:avLst/>
          </a:prstGeom>
          <a:noFill/>
        </p:spPr>
        <p:txBody>
          <a:bodyPr wrap="square">
            <a:spAutoFit/>
          </a:bodyPr>
          <a:lstStyle/>
          <a:p>
            <a:pPr algn="r" rtl="1"/>
            <a:r>
              <a:rPr lang="he-IL"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"הגענו עם רעיון... נעזרנו בתכנית לדייק אותו"</a:t>
            </a:r>
            <a:endParaRPr lang="he-IL" dirty="0">
              <a:solidFill>
                <a:srgbClr val="0070C0"/>
              </a:solidFill>
              <a:latin typeface="Calibri" panose="020F0502020204030204" pitchFamily="34" charset="0"/>
              <a:cs typeface="Calibri" panose="020F0502020204030204" pitchFamily="34" charset="0"/>
            </a:endParaRPr>
          </a:p>
        </p:txBody>
      </p:sp>
      <p:sp>
        <p:nvSpPr>
          <p:cNvPr id="37" name="תיבת טקסט 36">
            <a:extLst>
              <a:ext uri="{FF2B5EF4-FFF2-40B4-BE49-F238E27FC236}">
                <a16:creationId xmlns:a16="http://schemas.microsoft.com/office/drawing/2014/main" id="{65D8A52D-FB94-B4F6-225F-0969FC3AC36D}"/>
              </a:ext>
            </a:extLst>
          </p:cNvPr>
          <p:cNvSpPr txBox="1"/>
          <p:nvPr/>
        </p:nvSpPr>
        <p:spPr>
          <a:xfrm>
            <a:off x="3409418" y="4050770"/>
            <a:ext cx="2177807" cy="671915"/>
          </a:xfrm>
          <a:prstGeom prst="rect">
            <a:avLst/>
          </a:prstGeom>
          <a:noFill/>
        </p:spPr>
        <p:txBody>
          <a:bodyPr wrap="square">
            <a:spAutoFit/>
          </a:bodyPr>
          <a:lstStyle/>
          <a:p>
            <a:pPr algn="r" rtl="1">
              <a:spcAft>
                <a:spcPts val="800"/>
              </a:spcAft>
            </a:pPr>
            <a:r>
              <a:rPr lang="he-IL"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בתחילת התכנית: </a:t>
            </a:r>
            <a:r>
              <a:rPr lang="he-IL"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16</a:t>
            </a:r>
            <a:r>
              <a:rPr lang="he-IL"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באמצע התכנית: </a:t>
            </a:r>
            <a:r>
              <a:rPr lang="he-IL"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5</a:t>
            </a:r>
          </a:p>
        </p:txBody>
      </p:sp>
      <p:sp>
        <p:nvSpPr>
          <p:cNvPr id="38" name="תיבת טקסט 37">
            <a:extLst>
              <a:ext uri="{FF2B5EF4-FFF2-40B4-BE49-F238E27FC236}">
                <a16:creationId xmlns:a16="http://schemas.microsoft.com/office/drawing/2014/main" id="{D67598E7-02D3-814F-59C6-55A5243A44CE}"/>
              </a:ext>
            </a:extLst>
          </p:cNvPr>
          <p:cNvSpPr txBox="1"/>
          <p:nvPr/>
        </p:nvSpPr>
        <p:spPr>
          <a:xfrm>
            <a:off x="357742" y="3111072"/>
            <a:ext cx="2217943" cy="892552"/>
          </a:xfrm>
          <a:prstGeom prst="rect">
            <a:avLst/>
          </a:prstGeom>
          <a:solidFill>
            <a:schemeClr val="accent2">
              <a:lumMod val="40000"/>
              <a:lumOff val="60000"/>
            </a:schemeClr>
          </a:solidFill>
        </p:spPr>
        <p:txBody>
          <a:bodyPr wrap="square">
            <a:spAutoFit/>
          </a:bodyPr>
          <a:lstStyle/>
          <a:p>
            <a:pPr lvl="0" algn="r" rtl="1"/>
            <a:r>
              <a:rPr lang="he-IL" sz="1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האם הכלים שקיבלת בתוכנית עזרו לך לחשוב על מיזם שיתאים להלך הרוח הזה</a:t>
            </a:r>
            <a:r>
              <a:rPr lang="he-IL" sz="14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p>
          <a:p>
            <a:pPr lvl="0" algn="r" rtl="1"/>
            <a:endParaRPr lang="en-US" sz="1000" dirty="0">
              <a:effectLst/>
              <a:latin typeface="Times New Roman" panose="02020603050405020304" pitchFamily="18" charset="0"/>
              <a:ea typeface="Times New Roman" panose="02020603050405020304" pitchFamily="18" charset="0"/>
            </a:endParaRPr>
          </a:p>
        </p:txBody>
      </p:sp>
      <p:sp>
        <p:nvSpPr>
          <p:cNvPr id="39" name="תיבת טקסט 38">
            <a:extLst>
              <a:ext uri="{FF2B5EF4-FFF2-40B4-BE49-F238E27FC236}">
                <a16:creationId xmlns:a16="http://schemas.microsoft.com/office/drawing/2014/main" id="{D1ADCE0D-448A-5761-7277-276154C1FF39}"/>
              </a:ext>
            </a:extLst>
          </p:cNvPr>
          <p:cNvSpPr txBox="1"/>
          <p:nvPr/>
        </p:nvSpPr>
        <p:spPr>
          <a:xfrm>
            <a:off x="1001007" y="3948169"/>
            <a:ext cx="1603790" cy="646331"/>
          </a:xfrm>
          <a:prstGeom prst="rect">
            <a:avLst/>
          </a:prstGeom>
          <a:noFill/>
        </p:spPr>
        <p:txBody>
          <a:bodyPr wrap="square">
            <a:spAutoFit/>
          </a:bodyPr>
          <a:lstStyle/>
          <a:p>
            <a:pPr algn="r"/>
            <a:r>
              <a:rPr lang="he-IL" sz="1800" i="0" u="none" strike="noStrike" dirty="0">
                <a:solidFill>
                  <a:srgbClr val="0070C0"/>
                </a:solidFill>
                <a:effectLst/>
                <a:latin typeface="Calibri" panose="020F0502020204030204" pitchFamily="34" charset="0"/>
                <a:cs typeface="Calibri" panose="020F0502020204030204" pitchFamily="34" charset="0"/>
              </a:rPr>
              <a:t>כן – </a:t>
            </a:r>
            <a:r>
              <a:rPr lang="he-IL" sz="1800" b="1" i="0" u="none" strike="noStrike" dirty="0">
                <a:solidFill>
                  <a:srgbClr val="0070C0"/>
                </a:solidFill>
                <a:effectLst/>
                <a:latin typeface="Calibri" panose="020F0502020204030204" pitchFamily="34" charset="0"/>
                <a:cs typeface="Calibri" panose="020F0502020204030204" pitchFamily="34" charset="0"/>
              </a:rPr>
              <a:t>22</a:t>
            </a:r>
          </a:p>
          <a:p>
            <a:pPr algn="r"/>
            <a:r>
              <a:rPr lang="he-IL" sz="1800" i="0" u="none" strike="noStrike" dirty="0">
                <a:solidFill>
                  <a:srgbClr val="0070C0"/>
                </a:solidFill>
                <a:effectLst/>
                <a:latin typeface="Calibri" panose="020F0502020204030204" pitchFamily="34" charset="0"/>
                <a:cs typeface="Calibri" panose="020F0502020204030204" pitchFamily="34" charset="0"/>
              </a:rPr>
              <a:t>לדייק - </a:t>
            </a:r>
            <a:r>
              <a:rPr lang="he-IL" sz="1800" b="1" i="0" u="none" strike="noStrike" dirty="0">
                <a:solidFill>
                  <a:srgbClr val="0070C0"/>
                </a:solidFill>
                <a:effectLst/>
                <a:latin typeface="Calibri" panose="020F0502020204030204" pitchFamily="34" charset="0"/>
                <a:cs typeface="Calibri" panose="020F0502020204030204" pitchFamily="34" charset="0"/>
              </a:rPr>
              <a:t>1</a:t>
            </a:r>
            <a:r>
              <a:rPr lang="he-IL" sz="1800" dirty="0">
                <a:solidFill>
                  <a:srgbClr val="0070C0"/>
                </a:solidFill>
                <a:latin typeface="Calibri" panose="020F0502020204030204" pitchFamily="34" charset="0"/>
                <a:cs typeface="Calibri" panose="020F0502020204030204" pitchFamily="34"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ircle(in)">
                                      <p:cBhvr>
                                        <p:cTn id="13" dur="2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1000"/>
                                        <p:tgtEl>
                                          <p:spTgt spid="36"/>
                                        </p:tgtEl>
                                      </p:cBhvr>
                                    </p:animEffect>
                                    <p:anim calcmode="lin" valueType="num">
                                      <p:cBhvr>
                                        <p:cTn id="51" dur="1000" fill="hold"/>
                                        <p:tgtEl>
                                          <p:spTgt spid="36"/>
                                        </p:tgtEl>
                                        <p:attrNameLst>
                                          <p:attrName>ppt_x</p:attrName>
                                        </p:attrNameLst>
                                      </p:cBhvr>
                                      <p:tavLst>
                                        <p:tav tm="0">
                                          <p:val>
                                            <p:strVal val="#ppt_x"/>
                                          </p:val>
                                        </p:tav>
                                        <p:tav tm="100000">
                                          <p:val>
                                            <p:strVal val="#ppt_x"/>
                                          </p:val>
                                        </p:tav>
                                      </p:tavLst>
                                    </p:anim>
                                    <p:anim calcmode="lin" valueType="num">
                                      <p:cBhvr>
                                        <p:cTn id="52" dur="1000" fill="hold"/>
                                        <p:tgtEl>
                                          <p:spTgt spid="3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anim calcmode="lin" valueType="num">
                                      <p:cBhvr>
                                        <p:cTn id="68" dur="1000" fill="hold"/>
                                        <p:tgtEl>
                                          <p:spTgt spid="39"/>
                                        </p:tgtEl>
                                        <p:attrNameLst>
                                          <p:attrName>ppt_x</p:attrName>
                                        </p:attrNameLst>
                                      </p:cBhvr>
                                      <p:tavLst>
                                        <p:tav tm="0">
                                          <p:val>
                                            <p:strVal val="#ppt_x"/>
                                          </p:val>
                                        </p:tav>
                                        <p:tav tm="100000">
                                          <p:val>
                                            <p:strVal val="#ppt_x"/>
                                          </p:val>
                                        </p:tav>
                                      </p:tavLst>
                                    </p:anim>
                                    <p:anim calcmode="lin" valueType="num">
                                      <p:cBhvr>
                                        <p:cTn id="6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animBg="1"/>
      <p:bldP spid="26" grpId="0"/>
      <p:bldP spid="30" grpId="0"/>
      <p:bldP spid="32" grpId="0"/>
      <p:bldP spid="34" grpId="0"/>
      <p:bldP spid="35" grpId="0"/>
      <p:bldP spid="36" grpId="0"/>
      <p:bldP spid="37" grpId="0"/>
      <p:bldP spid="38"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0" name="קבוצה 9">
            <a:extLst>
              <a:ext uri="{FF2B5EF4-FFF2-40B4-BE49-F238E27FC236}">
                <a16:creationId xmlns:a16="http://schemas.microsoft.com/office/drawing/2014/main" id="{43E43154-D873-4337-ADD6-362432A0CFC3}"/>
              </a:ext>
            </a:extLst>
          </p:cNvPr>
          <p:cNvGrpSpPr/>
          <p:nvPr/>
        </p:nvGrpSpPr>
        <p:grpSpPr>
          <a:xfrm>
            <a:off x="7453237" y="3556605"/>
            <a:ext cx="1962989" cy="1586895"/>
            <a:chOff x="7453237" y="3556605"/>
            <a:chExt cx="1962989" cy="1586895"/>
          </a:xfrm>
        </p:grpSpPr>
        <p:pic>
          <p:nvPicPr>
            <p:cNvPr id="11" name="תמונה 10">
              <a:extLst>
                <a:ext uri="{FF2B5EF4-FFF2-40B4-BE49-F238E27FC236}">
                  <a16:creationId xmlns:a16="http://schemas.microsoft.com/office/drawing/2014/main" id="{9526D5D2-0FC5-43F6-A279-88162F5646FF}"/>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12" name="משולש שווה-שוקיים 11">
              <a:extLst>
                <a:ext uri="{FF2B5EF4-FFF2-40B4-BE49-F238E27FC236}">
                  <a16:creationId xmlns:a16="http://schemas.microsoft.com/office/drawing/2014/main" id="{EF81CE7E-F865-48CE-B96F-ACB2CF3E708D}"/>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6" name="Picture 5">
            <a:extLst>
              <a:ext uri="{FF2B5EF4-FFF2-40B4-BE49-F238E27FC236}">
                <a16:creationId xmlns:a16="http://schemas.microsoft.com/office/drawing/2014/main" id="{07ED8474-1995-4951-A181-DE9F88B86B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99601" y="22254"/>
            <a:ext cx="804245" cy="804245"/>
          </a:xfrm>
          <a:prstGeom prst="rect">
            <a:avLst/>
          </a:prstGeom>
        </p:spPr>
      </p:pic>
      <p:sp>
        <p:nvSpPr>
          <p:cNvPr id="7" name="Slide Number Placeholder 1">
            <a:extLst>
              <a:ext uri="{FF2B5EF4-FFF2-40B4-BE49-F238E27FC236}">
                <a16:creationId xmlns:a16="http://schemas.microsoft.com/office/drawing/2014/main" id="{68CFB55B-F626-4B8E-8488-514A917AA581}"/>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6</a:t>
            </a:fld>
            <a:endParaRPr lang="en-US" dirty="0">
              <a:latin typeface="Calibri" panose="020F0502020204030204" pitchFamily="34" charset="0"/>
              <a:cs typeface="Calibri" panose="020F0502020204030204" pitchFamily="34" charset="0"/>
            </a:endParaRPr>
          </a:p>
        </p:txBody>
      </p:sp>
      <p:pic>
        <p:nvPicPr>
          <p:cNvPr id="15" name="Google Shape;359;p45">
            <a:extLst>
              <a:ext uri="{FF2B5EF4-FFF2-40B4-BE49-F238E27FC236}">
                <a16:creationId xmlns:a16="http://schemas.microsoft.com/office/drawing/2014/main" id="{C4FC59FC-6034-45D1-A711-6E3685DD9C04}"/>
              </a:ext>
            </a:extLst>
          </p:cNvPr>
          <p:cNvPicPr preferRelativeResize="0"/>
          <p:nvPr/>
        </p:nvPicPr>
        <p:blipFill>
          <a:blip r:embed="rId5" cstate="screen">
            <a:extLst>
              <a:ext uri="{28A0092B-C50C-407E-A947-70E740481C1C}">
                <a14:useLocalDpi xmlns:a14="http://schemas.microsoft.com/office/drawing/2010/main"/>
              </a:ext>
            </a:extLst>
          </a:blip>
          <a:srcRect/>
          <a:stretch/>
        </p:blipFill>
        <p:spPr>
          <a:xfrm rot="5400000">
            <a:off x="-942208" y="1222765"/>
            <a:ext cx="4950054" cy="2686008"/>
          </a:xfrm>
          <a:prstGeom prst="rect">
            <a:avLst/>
          </a:prstGeom>
          <a:noFill/>
          <a:ln>
            <a:noFill/>
          </a:ln>
        </p:spPr>
      </p:pic>
      <p:graphicFrame>
        <p:nvGraphicFramePr>
          <p:cNvPr id="17" name="תרשים 16">
            <a:extLst>
              <a:ext uri="{FF2B5EF4-FFF2-40B4-BE49-F238E27FC236}">
                <a16:creationId xmlns:a16="http://schemas.microsoft.com/office/drawing/2014/main" id="{B07B85D4-E5E5-4CEA-B20D-40F7540FE9CA}"/>
              </a:ext>
            </a:extLst>
          </p:cNvPr>
          <p:cNvGraphicFramePr>
            <a:graphicFrameLocks/>
          </p:cNvGraphicFramePr>
          <p:nvPr>
            <p:extLst>
              <p:ext uri="{D42A27DB-BD31-4B8C-83A1-F6EECF244321}">
                <p14:modId xmlns:p14="http://schemas.microsoft.com/office/powerpoint/2010/main" val="1388010367"/>
              </p:ext>
            </p:extLst>
          </p:nvPr>
        </p:nvGraphicFramePr>
        <p:xfrm>
          <a:off x="3349778" y="955017"/>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9" name="תיבת טקסט 18">
            <a:extLst>
              <a:ext uri="{FF2B5EF4-FFF2-40B4-BE49-F238E27FC236}">
                <a16:creationId xmlns:a16="http://schemas.microsoft.com/office/drawing/2014/main" id="{7E0B6740-AA28-4BDA-A73B-8EEDA38F1860}"/>
              </a:ext>
            </a:extLst>
          </p:cNvPr>
          <p:cNvSpPr txBox="1"/>
          <p:nvPr/>
        </p:nvSpPr>
        <p:spPr>
          <a:xfrm>
            <a:off x="3260782" y="458971"/>
            <a:ext cx="4708112" cy="311239"/>
          </a:xfrm>
          <a:prstGeom prst="rect">
            <a:avLst/>
          </a:prstGeom>
          <a:noFill/>
        </p:spPr>
        <p:txBody>
          <a:bodyPr wrap="square">
            <a:spAutoFit/>
          </a:bodyPr>
          <a:lstStyle/>
          <a:p>
            <a:pPr algn="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אנא דרג את מידת נוכחותך ומעורבותך במפגשי התכנית:</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תיבת טקסט 19">
            <a:extLst>
              <a:ext uri="{FF2B5EF4-FFF2-40B4-BE49-F238E27FC236}">
                <a16:creationId xmlns:a16="http://schemas.microsoft.com/office/drawing/2014/main" id="{8F32C575-A8BD-4257-BCA8-2C73B427943D}"/>
              </a:ext>
            </a:extLst>
          </p:cNvPr>
          <p:cNvSpPr txBox="1"/>
          <p:nvPr/>
        </p:nvSpPr>
        <p:spPr>
          <a:xfrm>
            <a:off x="4982553" y="3845392"/>
            <a:ext cx="1652551" cy="1171283"/>
          </a:xfrm>
          <a:prstGeom prst="rect">
            <a:avLst/>
          </a:prstGeom>
          <a:noFill/>
        </p:spPr>
        <p:txBody>
          <a:bodyPr wrap="square">
            <a:spAutoFit/>
          </a:bodyPr>
          <a:lstStyle/>
          <a:p>
            <a:pPr algn="ctr" rtl="1">
              <a:lnSpc>
                <a:spcPct val="107000"/>
              </a:lnSpc>
              <a:spcAft>
                <a:spcPts val="800"/>
              </a:spcAft>
            </a:pPr>
            <a:r>
              <a:rPr lang="he-IL"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r>
              <a:rPr lang="he-I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e-IL"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מתוך</a:t>
            </a:r>
            <a:r>
              <a:rPr lang="he-I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e-IL"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p>
          <a:p>
            <a:pPr algn="ctr" rtl="1">
              <a:lnSpc>
                <a:spcPct val="107000"/>
              </a:lnSpc>
              <a:spcAft>
                <a:spcPts val="800"/>
              </a:spcAft>
            </a:pPr>
            <a:r>
              <a:rPr lang="he-I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דירגו במידה רבה או רבה מאוד</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2790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8" name="קבוצה 17">
            <a:extLst>
              <a:ext uri="{FF2B5EF4-FFF2-40B4-BE49-F238E27FC236}">
                <a16:creationId xmlns:a16="http://schemas.microsoft.com/office/drawing/2014/main" id="{3AD5AD39-BF26-4B13-85DC-D1E0371D5E94}"/>
              </a:ext>
            </a:extLst>
          </p:cNvPr>
          <p:cNvGrpSpPr/>
          <p:nvPr/>
        </p:nvGrpSpPr>
        <p:grpSpPr>
          <a:xfrm>
            <a:off x="7453237" y="3556605"/>
            <a:ext cx="1962989" cy="1586895"/>
            <a:chOff x="7453237" y="3556605"/>
            <a:chExt cx="1962989" cy="1586895"/>
          </a:xfrm>
        </p:grpSpPr>
        <p:pic>
          <p:nvPicPr>
            <p:cNvPr id="20" name="תמונה 19">
              <a:extLst>
                <a:ext uri="{FF2B5EF4-FFF2-40B4-BE49-F238E27FC236}">
                  <a16:creationId xmlns:a16="http://schemas.microsoft.com/office/drawing/2014/main" id="{2B894CAB-C08E-49B3-82B7-F922F4AE029D}"/>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22" name="משולש שווה-שוקיים 21">
              <a:extLst>
                <a:ext uri="{FF2B5EF4-FFF2-40B4-BE49-F238E27FC236}">
                  <a16:creationId xmlns:a16="http://schemas.microsoft.com/office/drawing/2014/main" id="{4725DAC6-B2E8-450B-B642-755E93BAC02B}"/>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54" name="Google Shape;154;p30"/>
          <p:cNvSpPr txBox="1">
            <a:spLocks noGrp="1"/>
          </p:cNvSpPr>
          <p:nvPr>
            <p:ph type="title" idx="8"/>
          </p:nvPr>
        </p:nvSpPr>
        <p:spPr>
          <a:xfrm>
            <a:off x="2436174" y="194754"/>
            <a:ext cx="3775025"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he-IL" dirty="0"/>
              <a:t>ממצאים – </a:t>
            </a:r>
            <a:br>
              <a:rPr lang="he-IL" dirty="0"/>
            </a:br>
            <a:r>
              <a:rPr lang="he-IL" dirty="0"/>
              <a:t>שביעות רצון מההכשרה</a:t>
            </a:r>
            <a:endParaRPr dirty="0"/>
          </a:p>
        </p:txBody>
      </p:sp>
      <p:pic>
        <p:nvPicPr>
          <p:cNvPr id="155" name="Google Shape;155;p30"/>
          <p:cNvPicPr preferRelativeResize="0"/>
          <p:nvPr/>
        </p:nvPicPr>
        <p:blipFill>
          <a:blip r:embed="rId4" cstate="screen">
            <a:extLst>
              <a:ext uri="{28A0092B-C50C-407E-A947-70E740481C1C}">
                <a14:useLocalDpi xmlns:a14="http://schemas.microsoft.com/office/drawing/2010/main"/>
              </a:ext>
            </a:extLst>
          </a:blip>
          <a:srcRect/>
          <a:stretch/>
        </p:blipFill>
        <p:spPr>
          <a:xfrm flipH="1">
            <a:off x="6323914" y="166425"/>
            <a:ext cx="2667699" cy="1234200"/>
          </a:xfrm>
          <a:prstGeom prst="rect">
            <a:avLst/>
          </a:prstGeom>
          <a:noFill/>
          <a:ln>
            <a:noFill/>
          </a:ln>
        </p:spPr>
      </p:pic>
      <p:pic>
        <p:nvPicPr>
          <p:cNvPr id="28" name="Picture 27">
            <a:extLst>
              <a:ext uri="{FF2B5EF4-FFF2-40B4-BE49-F238E27FC236}">
                <a16:creationId xmlns:a16="http://schemas.microsoft.com/office/drawing/2014/main" id="{32E541CD-2142-4763-9FB3-D966E1D9CF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407" y="145485"/>
            <a:ext cx="804245" cy="804245"/>
          </a:xfrm>
          <a:prstGeom prst="rect">
            <a:avLst/>
          </a:prstGeom>
        </p:spPr>
      </p:pic>
      <p:sp>
        <p:nvSpPr>
          <p:cNvPr id="2" name="Slide Number Placeholder 1">
            <a:extLst>
              <a:ext uri="{FF2B5EF4-FFF2-40B4-BE49-F238E27FC236}">
                <a16:creationId xmlns:a16="http://schemas.microsoft.com/office/drawing/2014/main" id="{77E1321E-E7B4-4438-87EA-256E8C57C414}"/>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7</a:t>
            </a:fld>
            <a:endParaRPr lang="en-US" dirty="0">
              <a:latin typeface="Calibri" panose="020F0502020204030204" pitchFamily="34" charset="0"/>
              <a:cs typeface="Calibri" panose="020F0502020204030204" pitchFamily="34" charset="0"/>
            </a:endParaRPr>
          </a:p>
        </p:txBody>
      </p:sp>
      <p:graphicFrame>
        <p:nvGraphicFramePr>
          <p:cNvPr id="29" name="תרשים 28">
            <a:extLst>
              <a:ext uri="{FF2B5EF4-FFF2-40B4-BE49-F238E27FC236}">
                <a16:creationId xmlns:a16="http://schemas.microsoft.com/office/drawing/2014/main" id="{0E17A73D-6E49-47CE-8F03-67266D1B079B}"/>
              </a:ext>
            </a:extLst>
          </p:cNvPr>
          <p:cNvGraphicFramePr>
            <a:graphicFrameLocks/>
          </p:cNvGraphicFramePr>
          <p:nvPr>
            <p:extLst>
              <p:ext uri="{D42A27DB-BD31-4B8C-83A1-F6EECF244321}">
                <p14:modId xmlns:p14="http://schemas.microsoft.com/office/powerpoint/2010/main" val="718464007"/>
              </p:ext>
            </p:extLst>
          </p:nvPr>
        </p:nvGraphicFramePr>
        <p:xfrm>
          <a:off x="2355334" y="2027705"/>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31" name="תיבת טקסט 30">
            <a:extLst>
              <a:ext uri="{FF2B5EF4-FFF2-40B4-BE49-F238E27FC236}">
                <a16:creationId xmlns:a16="http://schemas.microsoft.com/office/drawing/2014/main" id="{726F606B-66B0-46A4-A1A5-D5A3DD2F9C83}"/>
              </a:ext>
            </a:extLst>
          </p:cNvPr>
          <p:cNvSpPr txBox="1"/>
          <p:nvPr/>
        </p:nvSpPr>
        <p:spPr>
          <a:xfrm>
            <a:off x="2334394" y="1628046"/>
            <a:ext cx="4708112" cy="307777"/>
          </a:xfrm>
          <a:prstGeom prst="rect">
            <a:avLst/>
          </a:prstGeom>
          <a:noFill/>
        </p:spPr>
        <p:txBody>
          <a:bodyPr wrap="square">
            <a:spAutoFit/>
          </a:bodyPr>
          <a:lstStyle/>
          <a:p>
            <a:pPr algn="r" rtl="1"/>
            <a:r>
              <a:rPr lang="he-IL" sz="1400" dirty="0">
                <a:effectLst/>
                <a:latin typeface="Calibri" panose="020F0502020204030204" pitchFamily="34" charset="0"/>
                <a:ea typeface="Calibri" panose="020F0502020204030204" pitchFamily="34" charset="0"/>
                <a:cs typeface="Calibri" panose="020F0502020204030204" pitchFamily="34" charset="0"/>
              </a:rPr>
              <a:t>באופן כללי, מהי מידת שביעות רצונך מתכנית ההכשרה ליזמות?</a:t>
            </a:r>
            <a:endParaRPr lang="he-IL" dirty="0">
              <a:latin typeface="Calibri" panose="020F0502020204030204" pitchFamily="34" charset="0"/>
              <a:cs typeface="Calibri" panose="020F0502020204030204" pitchFamily="34" charset="0"/>
            </a:endParaRPr>
          </a:p>
        </p:txBody>
      </p:sp>
      <p:sp>
        <p:nvSpPr>
          <p:cNvPr id="33" name="תיבת טקסט 32">
            <a:extLst>
              <a:ext uri="{FF2B5EF4-FFF2-40B4-BE49-F238E27FC236}">
                <a16:creationId xmlns:a16="http://schemas.microsoft.com/office/drawing/2014/main" id="{56D2A7B9-0F96-4647-82D5-2CFCD49A7D10}"/>
              </a:ext>
            </a:extLst>
          </p:cNvPr>
          <p:cNvSpPr txBox="1"/>
          <p:nvPr/>
        </p:nvSpPr>
        <p:spPr>
          <a:xfrm>
            <a:off x="312831" y="2468835"/>
            <a:ext cx="1652551" cy="1171283"/>
          </a:xfrm>
          <a:prstGeom prst="rect">
            <a:avLst/>
          </a:prstGeom>
          <a:noFill/>
        </p:spPr>
        <p:txBody>
          <a:bodyPr wrap="square">
            <a:spAutoFit/>
          </a:bodyPr>
          <a:lstStyle/>
          <a:p>
            <a:pPr algn="ctr" rtl="1">
              <a:lnSpc>
                <a:spcPct val="107000"/>
              </a:lnSpc>
              <a:spcAft>
                <a:spcPts val="800"/>
              </a:spcAft>
            </a:pPr>
            <a:r>
              <a:rPr lang="he-IL"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r>
              <a:rPr lang="he-I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e-IL"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מתוך</a:t>
            </a:r>
            <a:r>
              <a:rPr lang="he-I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e-IL"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p>
          <a:p>
            <a:pPr algn="ctr" rtl="1">
              <a:lnSpc>
                <a:spcPct val="107000"/>
              </a:lnSpc>
              <a:spcAft>
                <a:spcPts val="800"/>
              </a:spcAft>
            </a:pPr>
            <a:r>
              <a:rPr lang="he-I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דירגו במידה רבה או רבה מאוד</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3761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0" name="קבוצה 9">
            <a:extLst>
              <a:ext uri="{FF2B5EF4-FFF2-40B4-BE49-F238E27FC236}">
                <a16:creationId xmlns:a16="http://schemas.microsoft.com/office/drawing/2014/main" id="{43E43154-D873-4337-ADD6-362432A0CFC3}"/>
              </a:ext>
            </a:extLst>
          </p:cNvPr>
          <p:cNvGrpSpPr/>
          <p:nvPr/>
        </p:nvGrpSpPr>
        <p:grpSpPr>
          <a:xfrm>
            <a:off x="7453237" y="3556605"/>
            <a:ext cx="1962989" cy="1586895"/>
            <a:chOff x="7453237" y="3556605"/>
            <a:chExt cx="1962989" cy="1586895"/>
          </a:xfrm>
        </p:grpSpPr>
        <p:pic>
          <p:nvPicPr>
            <p:cNvPr id="11" name="תמונה 10">
              <a:extLst>
                <a:ext uri="{FF2B5EF4-FFF2-40B4-BE49-F238E27FC236}">
                  <a16:creationId xmlns:a16="http://schemas.microsoft.com/office/drawing/2014/main" id="{9526D5D2-0FC5-43F6-A279-88162F5646FF}"/>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12" name="משולש שווה-שוקיים 11">
              <a:extLst>
                <a:ext uri="{FF2B5EF4-FFF2-40B4-BE49-F238E27FC236}">
                  <a16:creationId xmlns:a16="http://schemas.microsoft.com/office/drawing/2014/main" id="{EF81CE7E-F865-48CE-B96F-ACB2CF3E708D}"/>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6" name="Picture 5">
            <a:extLst>
              <a:ext uri="{FF2B5EF4-FFF2-40B4-BE49-F238E27FC236}">
                <a16:creationId xmlns:a16="http://schemas.microsoft.com/office/drawing/2014/main" id="{07ED8474-1995-4951-A181-DE9F88B86B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99601" y="22254"/>
            <a:ext cx="804245" cy="804245"/>
          </a:xfrm>
          <a:prstGeom prst="rect">
            <a:avLst/>
          </a:prstGeom>
        </p:spPr>
      </p:pic>
      <p:sp>
        <p:nvSpPr>
          <p:cNvPr id="7" name="Slide Number Placeholder 1">
            <a:extLst>
              <a:ext uri="{FF2B5EF4-FFF2-40B4-BE49-F238E27FC236}">
                <a16:creationId xmlns:a16="http://schemas.microsoft.com/office/drawing/2014/main" id="{68CFB55B-F626-4B8E-8488-514A917AA581}"/>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8</a:t>
            </a:fld>
            <a:endParaRPr lang="en-US" dirty="0">
              <a:latin typeface="Calibri" panose="020F0502020204030204" pitchFamily="34" charset="0"/>
              <a:cs typeface="Calibri" panose="020F0502020204030204" pitchFamily="34" charset="0"/>
            </a:endParaRPr>
          </a:p>
        </p:txBody>
      </p:sp>
      <p:sp>
        <p:nvSpPr>
          <p:cNvPr id="14" name="תיבת טקסט 13">
            <a:extLst>
              <a:ext uri="{FF2B5EF4-FFF2-40B4-BE49-F238E27FC236}">
                <a16:creationId xmlns:a16="http://schemas.microsoft.com/office/drawing/2014/main" id="{6944DA9D-F2E9-4698-8ED2-7021BAC5AEC3}"/>
              </a:ext>
            </a:extLst>
          </p:cNvPr>
          <p:cNvSpPr txBox="1"/>
          <p:nvPr/>
        </p:nvSpPr>
        <p:spPr>
          <a:xfrm>
            <a:off x="3561621" y="450570"/>
            <a:ext cx="4708112" cy="311239"/>
          </a:xfrm>
          <a:prstGeom prst="rect">
            <a:avLst/>
          </a:prstGeom>
          <a:noFill/>
        </p:spPr>
        <p:txBody>
          <a:bodyPr wrap="square">
            <a:spAutoFit/>
          </a:bodyPr>
          <a:lstStyle/>
          <a:p>
            <a:pPr algn="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התייחסותך המשתתפים </a:t>
            </a:r>
            <a:r>
              <a:rPr lang="he-IL" sz="1400" b="1" dirty="0">
                <a:effectLst/>
                <a:latin typeface="Calibri" panose="020F0502020204030204" pitchFamily="34" charset="0"/>
                <a:ea typeface="Calibri" panose="020F0502020204030204" pitchFamily="34" charset="0"/>
                <a:cs typeface="Calibri" panose="020F0502020204030204" pitchFamily="34" charset="0"/>
              </a:rPr>
              <a:t>למספר המפגשים </a:t>
            </a:r>
            <a:r>
              <a:rPr lang="he-IL" sz="1400" dirty="0">
                <a:effectLst/>
                <a:latin typeface="Calibri" panose="020F0502020204030204" pitchFamily="34" charset="0"/>
                <a:ea typeface="Calibri" panose="020F0502020204030204" pitchFamily="34" charset="0"/>
                <a:cs typeface="Calibri" panose="020F0502020204030204" pitchFamily="34" charset="0"/>
              </a:rPr>
              <a:t>בתכנית:</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5" name="קבוצה 4">
            <a:extLst>
              <a:ext uri="{FF2B5EF4-FFF2-40B4-BE49-F238E27FC236}">
                <a16:creationId xmlns:a16="http://schemas.microsoft.com/office/drawing/2014/main" id="{49CC1D64-2C39-4B13-AD0D-BED6CBAB2FA8}"/>
              </a:ext>
            </a:extLst>
          </p:cNvPr>
          <p:cNvGrpSpPr/>
          <p:nvPr/>
        </p:nvGrpSpPr>
        <p:grpSpPr>
          <a:xfrm>
            <a:off x="4167977" y="880709"/>
            <a:ext cx="4015102" cy="1994739"/>
            <a:chOff x="4167977" y="880709"/>
            <a:chExt cx="4015102" cy="1994739"/>
          </a:xfrm>
        </p:grpSpPr>
        <p:graphicFrame>
          <p:nvGraphicFramePr>
            <p:cNvPr id="18" name="תרשים 17">
              <a:extLst>
                <a:ext uri="{FF2B5EF4-FFF2-40B4-BE49-F238E27FC236}">
                  <a16:creationId xmlns:a16="http://schemas.microsoft.com/office/drawing/2014/main" id="{0EA3A659-F8A8-4487-93AE-9E2E431532E2}"/>
                </a:ext>
              </a:extLst>
            </p:cNvPr>
            <p:cNvGraphicFramePr>
              <a:graphicFrameLocks/>
            </p:cNvGraphicFramePr>
            <p:nvPr>
              <p:extLst>
                <p:ext uri="{D42A27DB-BD31-4B8C-83A1-F6EECF244321}">
                  <p14:modId xmlns:p14="http://schemas.microsoft.com/office/powerpoint/2010/main" val="732468662"/>
                </p:ext>
              </p:extLst>
            </p:nvPr>
          </p:nvGraphicFramePr>
          <p:xfrm>
            <a:off x="4514450" y="880709"/>
            <a:ext cx="3668629" cy="1994739"/>
          </p:xfrm>
          <a:graphic>
            <a:graphicData uri="http://schemas.openxmlformats.org/drawingml/2006/chart">
              <c:chart xmlns:c="http://schemas.openxmlformats.org/drawingml/2006/chart" xmlns:r="http://schemas.openxmlformats.org/officeDocument/2006/relationships" r:id="rId5"/>
            </a:graphicData>
          </a:graphic>
        </p:graphicFrame>
        <p:sp>
          <p:nvSpPr>
            <p:cNvPr id="16" name="תיבת טקסט 15">
              <a:extLst>
                <a:ext uri="{FF2B5EF4-FFF2-40B4-BE49-F238E27FC236}">
                  <a16:creationId xmlns:a16="http://schemas.microsoft.com/office/drawing/2014/main" id="{0EE02D92-CDE9-4DD4-8BC9-511CC7B3D842}"/>
                </a:ext>
              </a:extLst>
            </p:cNvPr>
            <p:cNvSpPr txBox="1"/>
            <p:nvPr/>
          </p:nvSpPr>
          <p:spPr>
            <a:xfrm>
              <a:off x="4167977" y="920293"/>
              <a:ext cx="1652551" cy="344069"/>
            </a:xfrm>
            <a:prstGeom prst="rect">
              <a:avLst/>
            </a:prstGeom>
            <a:noFill/>
          </p:spPr>
          <p:txBody>
            <a:bodyPr wrap="square">
              <a:spAutoFit/>
            </a:bodyPr>
            <a:lstStyle/>
            <a:p>
              <a:pPr algn="ctr" rtl="1">
                <a:lnSpc>
                  <a:spcPct val="107000"/>
                </a:lnSpc>
                <a:spcAft>
                  <a:spcPts val="800"/>
                </a:spcAft>
              </a:pPr>
              <a:r>
                <a:rPr lang="he-IL"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r>
                <a:rPr lang="he-I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משתתפים</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תיבת טקסט 16">
              <a:extLst>
                <a:ext uri="{FF2B5EF4-FFF2-40B4-BE49-F238E27FC236}">
                  <a16:creationId xmlns:a16="http://schemas.microsoft.com/office/drawing/2014/main" id="{6609E913-F718-4B63-A00B-BF9CC06E205D}"/>
                </a:ext>
              </a:extLst>
            </p:cNvPr>
            <p:cNvSpPr txBox="1"/>
            <p:nvPr/>
          </p:nvSpPr>
          <p:spPr>
            <a:xfrm>
              <a:off x="5727903" y="2436210"/>
              <a:ext cx="1652551" cy="344069"/>
            </a:xfrm>
            <a:prstGeom prst="rect">
              <a:avLst/>
            </a:prstGeom>
            <a:noFill/>
          </p:spPr>
          <p:txBody>
            <a:bodyPr wrap="square">
              <a:spAutoFit/>
            </a:bodyPr>
            <a:lstStyle/>
            <a:p>
              <a:pPr algn="ctr" rtl="1">
                <a:lnSpc>
                  <a:spcPct val="107000"/>
                </a:lnSpc>
                <a:spcAft>
                  <a:spcPts val="800"/>
                </a:spcAft>
              </a:pPr>
              <a:r>
                <a:rPr lang="he-IL"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r>
                <a:rPr lang="he-I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משתתפים</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19" name="תיבת טקסט 18">
            <a:extLst>
              <a:ext uri="{FF2B5EF4-FFF2-40B4-BE49-F238E27FC236}">
                <a16:creationId xmlns:a16="http://schemas.microsoft.com/office/drawing/2014/main" id="{71344877-17F5-4A9D-A5CB-A5E39D1BA5CE}"/>
              </a:ext>
            </a:extLst>
          </p:cNvPr>
          <p:cNvSpPr txBox="1"/>
          <p:nvPr/>
        </p:nvSpPr>
        <p:spPr>
          <a:xfrm>
            <a:off x="3578880" y="3207891"/>
            <a:ext cx="4708112" cy="312650"/>
          </a:xfrm>
          <a:prstGeom prst="rect">
            <a:avLst/>
          </a:prstGeom>
          <a:noFill/>
        </p:spPr>
        <p:txBody>
          <a:bodyPr wrap="square">
            <a:spAutoFit/>
          </a:bodyPr>
          <a:lstStyle/>
          <a:p>
            <a:pPr algn="r" rtl="1">
              <a:lnSpc>
                <a:spcPct val="107000"/>
              </a:lnSpc>
              <a:spcAft>
                <a:spcPts val="800"/>
              </a:spcAft>
            </a:pPr>
            <a:r>
              <a:rPr lang="he-IL" sz="1400" dirty="0">
                <a:effectLst/>
                <a:latin typeface="Calibri" panose="020F0502020204030204" pitchFamily="34" charset="0"/>
                <a:ea typeface="Calibri" panose="020F0502020204030204" pitchFamily="34" charset="0"/>
                <a:cs typeface="Calibri" panose="020F0502020204030204" pitchFamily="34" charset="0"/>
              </a:rPr>
              <a:t>התייחסותך </a:t>
            </a:r>
            <a:r>
              <a:rPr lang="he-IL" sz="1400" b="1" dirty="0">
                <a:effectLst/>
                <a:latin typeface="Calibri" panose="020F0502020204030204" pitchFamily="34" charset="0"/>
                <a:ea typeface="Calibri" panose="020F0502020204030204" pitchFamily="34" charset="0"/>
                <a:cs typeface="Calibri" panose="020F0502020204030204" pitchFamily="34" charset="0"/>
              </a:rPr>
              <a:t>למרווחים</a:t>
            </a:r>
            <a:r>
              <a:rPr lang="he-IL" sz="1400" dirty="0">
                <a:effectLst/>
                <a:latin typeface="Calibri" panose="020F0502020204030204" pitchFamily="34" charset="0"/>
                <a:ea typeface="Calibri" panose="020F0502020204030204" pitchFamily="34" charset="0"/>
                <a:cs typeface="Calibri" panose="020F0502020204030204" pitchFamily="34" charset="0"/>
              </a:rPr>
              <a:t> בין המפגשים בתכנית:</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תיבת טקסט 19">
            <a:extLst>
              <a:ext uri="{FF2B5EF4-FFF2-40B4-BE49-F238E27FC236}">
                <a16:creationId xmlns:a16="http://schemas.microsoft.com/office/drawing/2014/main" id="{A1EBE200-10CC-4C57-B186-89900F6B4F6C}"/>
              </a:ext>
            </a:extLst>
          </p:cNvPr>
          <p:cNvSpPr txBox="1"/>
          <p:nvPr/>
        </p:nvSpPr>
        <p:spPr>
          <a:xfrm>
            <a:off x="4811011" y="3568691"/>
            <a:ext cx="3524982" cy="1152751"/>
          </a:xfrm>
          <a:prstGeom prst="rect">
            <a:avLst/>
          </a:prstGeom>
          <a:noFill/>
        </p:spPr>
        <p:txBody>
          <a:bodyPr wrap="square">
            <a:spAutoFit/>
          </a:bodyPr>
          <a:lstStyle/>
          <a:p>
            <a:pPr algn="ctr" rtl="1">
              <a:lnSpc>
                <a:spcPct val="107000"/>
              </a:lnSpc>
              <a:spcAft>
                <a:spcPts val="800"/>
              </a:spcAft>
            </a:pPr>
            <a:r>
              <a:rPr lang="he-IL"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21</a:t>
            </a:r>
            <a:r>
              <a:rPr lang="he-IL"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he-IL" sz="1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מתוך</a:t>
            </a:r>
            <a:r>
              <a:rPr lang="he-IL"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he-IL"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23</a:t>
            </a:r>
          </a:p>
          <a:p>
            <a:pPr algn="ctr" rtl="1">
              <a:spcAft>
                <a:spcPts val="800"/>
              </a:spcAft>
            </a:pPr>
            <a:r>
              <a:rPr lang="he-I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ציינו כי המרווחים התאימו לצרכיהם                         (2 ציינו כי המרווחים היו קצרים מידיי)</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5" name="תרשים 14">
            <a:extLst>
              <a:ext uri="{FF2B5EF4-FFF2-40B4-BE49-F238E27FC236}">
                <a16:creationId xmlns:a16="http://schemas.microsoft.com/office/drawing/2014/main" id="{995AEDA5-8D08-4296-B72E-6D05267CA6C4}"/>
              </a:ext>
            </a:extLst>
          </p:cNvPr>
          <p:cNvGraphicFramePr>
            <a:graphicFrameLocks/>
          </p:cNvGraphicFramePr>
          <p:nvPr>
            <p:extLst>
              <p:ext uri="{D42A27DB-BD31-4B8C-83A1-F6EECF244321}">
                <p14:modId xmlns:p14="http://schemas.microsoft.com/office/powerpoint/2010/main" val="283762591"/>
              </p:ext>
            </p:extLst>
          </p:nvPr>
        </p:nvGraphicFramePr>
        <p:xfrm>
          <a:off x="359227" y="876851"/>
          <a:ext cx="3559629" cy="1480996"/>
        </p:xfrm>
        <a:graphic>
          <a:graphicData uri="http://schemas.openxmlformats.org/drawingml/2006/chart">
            <c:chart xmlns:c="http://schemas.openxmlformats.org/drawingml/2006/chart" xmlns:r="http://schemas.openxmlformats.org/officeDocument/2006/relationships" r:id="rId6"/>
          </a:graphicData>
        </a:graphic>
      </p:graphicFrame>
      <p:sp>
        <p:nvSpPr>
          <p:cNvPr id="21" name="תיבת טקסט 20">
            <a:extLst>
              <a:ext uri="{FF2B5EF4-FFF2-40B4-BE49-F238E27FC236}">
                <a16:creationId xmlns:a16="http://schemas.microsoft.com/office/drawing/2014/main" id="{A6F92574-F544-4F6B-9133-B98EACB12CEA}"/>
              </a:ext>
            </a:extLst>
          </p:cNvPr>
          <p:cNvSpPr txBox="1"/>
          <p:nvPr/>
        </p:nvSpPr>
        <p:spPr>
          <a:xfrm>
            <a:off x="413147" y="429941"/>
            <a:ext cx="3236800" cy="311239"/>
          </a:xfrm>
          <a:prstGeom prst="rect">
            <a:avLst/>
          </a:prstGeom>
          <a:noFill/>
        </p:spPr>
        <p:txBody>
          <a:bodyPr wrap="square">
            <a:spAutoFit/>
          </a:bodyPr>
          <a:lstStyle/>
          <a:p>
            <a:pPr algn="r" rtl="1">
              <a:lnSpc>
                <a:spcPct val="107000"/>
              </a:lnSpc>
              <a:spcAft>
                <a:spcPts val="800"/>
              </a:spcAft>
            </a:pPr>
            <a:r>
              <a:rPr lang="he-IL" sz="1400" b="1" dirty="0">
                <a:effectLst/>
                <a:latin typeface="Calibri" panose="020F0502020204030204" pitchFamily="34" charset="0"/>
                <a:cs typeface="Calibri" panose="020F0502020204030204" pitchFamily="34" charset="0"/>
              </a:rPr>
              <a:t>סביבת המפגשים ותנאי הלמידה </a:t>
            </a:r>
            <a:r>
              <a:rPr lang="he-IL" sz="1400" dirty="0">
                <a:effectLst/>
                <a:latin typeface="Calibri" panose="020F0502020204030204" pitchFamily="34" charset="0"/>
                <a:cs typeface="Calibri" panose="020F0502020204030204" pitchFamily="34" charset="0"/>
              </a:rPr>
              <a:t>ענו על ציפיותיי</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תיבת טקסט 21">
            <a:extLst>
              <a:ext uri="{FF2B5EF4-FFF2-40B4-BE49-F238E27FC236}">
                <a16:creationId xmlns:a16="http://schemas.microsoft.com/office/drawing/2014/main" id="{FEEA9AA2-4498-4C88-84C5-ECAD7ADE541D}"/>
              </a:ext>
            </a:extLst>
          </p:cNvPr>
          <p:cNvSpPr txBox="1"/>
          <p:nvPr/>
        </p:nvSpPr>
        <p:spPr>
          <a:xfrm>
            <a:off x="-1513898" y="2567005"/>
            <a:ext cx="5163094" cy="311239"/>
          </a:xfrm>
          <a:prstGeom prst="rect">
            <a:avLst/>
          </a:prstGeom>
          <a:noFill/>
        </p:spPr>
        <p:txBody>
          <a:bodyPr wrap="square">
            <a:spAutoFit/>
          </a:bodyPr>
          <a:lstStyle/>
          <a:p>
            <a:pPr algn="r" rtl="1">
              <a:lnSpc>
                <a:spcPct val="107000"/>
              </a:lnSpc>
              <a:spcAft>
                <a:spcPts val="800"/>
              </a:spcAft>
            </a:pPr>
            <a:r>
              <a:rPr lang="he-IL" sz="1400" b="1" dirty="0">
                <a:effectLst/>
                <a:latin typeface="Calibri" panose="020F0502020204030204" pitchFamily="34" charset="0"/>
                <a:cs typeface="Calibri" panose="020F0502020204030204" pitchFamily="34" charset="0"/>
              </a:rPr>
              <a:t>האווירה</a:t>
            </a:r>
            <a:r>
              <a:rPr lang="he-IL" sz="1400" dirty="0">
                <a:effectLst/>
                <a:latin typeface="Calibri" panose="020F0502020204030204" pitchFamily="34" charset="0"/>
                <a:cs typeface="Calibri" panose="020F0502020204030204" pitchFamily="34" charset="0"/>
              </a:rPr>
              <a:t> במפגשי ההכשרה הייתה נעימה ומכבדת</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3" name="תרשים 22">
            <a:extLst>
              <a:ext uri="{FF2B5EF4-FFF2-40B4-BE49-F238E27FC236}">
                <a16:creationId xmlns:a16="http://schemas.microsoft.com/office/drawing/2014/main" id="{4C5FF613-CA4D-4861-9103-1D414D1281AC}"/>
              </a:ext>
            </a:extLst>
          </p:cNvPr>
          <p:cNvGraphicFramePr>
            <a:graphicFrameLocks/>
          </p:cNvGraphicFramePr>
          <p:nvPr>
            <p:extLst>
              <p:ext uri="{D42A27DB-BD31-4B8C-83A1-F6EECF244321}">
                <p14:modId xmlns:p14="http://schemas.microsoft.com/office/powerpoint/2010/main" val="2411989978"/>
              </p:ext>
            </p:extLst>
          </p:nvPr>
        </p:nvGraphicFramePr>
        <p:xfrm>
          <a:off x="413148" y="2910899"/>
          <a:ext cx="3360144" cy="216455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22468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15" grpId="0">
        <p:bldAsOne/>
      </p:bldGraphic>
      <p:bldGraphic spid="2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10" name="קבוצה 9">
            <a:extLst>
              <a:ext uri="{FF2B5EF4-FFF2-40B4-BE49-F238E27FC236}">
                <a16:creationId xmlns:a16="http://schemas.microsoft.com/office/drawing/2014/main" id="{43E43154-D873-4337-ADD6-362432A0CFC3}"/>
              </a:ext>
            </a:extLst>
          </p:cNvPr>
          <p:cNvGrpSpPr/>
          <p:nvPr/>
        </p:nvGrpSpPr>
        <p:grpSpPr>
          <a:xfrm>
            <a:off x="7453237" y="3556605"/>
            <a:ext cx="1962989" cy="1586895"/>
            <a:chOff x="7453237" y="3556605"/>
            <a:chExt cx="1962989" cy="1586895"/>
          </a:xfrm>
        </p:grpSpPr>
        <p:pic>
          <p:nvPicPr>
            <p:cNvPr id="11" name="תמונה 10">
              <a:extLst>
                <a:ext uri="{FF2B5EF4-FFF2-40B4-BE49-F238E27FC236}">
                  <a16:creationId xmlns:a16="http://schemas.microsoft.com/office/drawing/2014/main" id="{9526D5D2-0FC5-43F6-A279-88162F5646FF}"/>
                </a:ext>
              </a:extLst>
            </p:cNvPr>
            <p:cNvPicPr>
              <a:picLocks noChangeAspect="1"/>
            </p:cNvPicPr>
            <p:nvPr/>
          </p:nvPicPr>
          <p:blipFill>
            <a:blip r:embed="rId3"/>
            <a:stretch>
              <a:fillRect/>
            </a:stretch>
          </p:blipFill>
          <p:spPr>
            <a:xfrm>
              <a:off x="8047031" y="4061184"/>
              <a:ext cx="1369195" cy="1082316"/>
            </a:xfrm>
            <a:prstGeom prst="rect">
              <a:avLst/>
            </a:prstGeom>
          </p:spPr>
        </p:pic>
        <p:sp>
          <p:nvSpPr>
            <p:cNvPr id="12" name="משולש שווה-שוקיים 11">
              <a:extLst>
                <a:ext uri="{FF2B5EF4-FFF2-40B4-BE49-F238E27FC236}">
                  <a16:creationId xmlns:a16="http://schemas.microsoft.com/office/drawing/2014/main" id="{EF81CE7E-F865-48CE-B96F-ACB2CF3E708D}"/>
                </a:ext>
              </a:extLst>
            </p:cNvPr>
            <p:cNvSpPr/>
            <p:nvPr/>
          </p:nvSpPr>
          <p:spPr>
            <a:xfrm rot="4131146">
              <a:off x="7683679" y="3326163"/>
              <a:ext cx="1231844" cy="169272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5" name="Picture 4">
            <a:extLst>
              <a:ext uri="{FF2B5EF4-FFF2-40B4-BE49-F238E27FC236}">
                <a16:creationId xmlns:a16="http://schemas.microsoft.com/office/drawing/2014/main" id="{81492255-270A-42A0-9DEB-8E093F19D9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2399" y="161927"/>
            <a:ext cx="2052639" cy="2409824"/>
          </a:xfrm>
          <a:prstGeom prst="rect">
            <a:avLst/>
          </a:prstGeom>
        </p:spPr>
      </p:pic>
      <p:pic>
        <p:nvPicPr>
          <p:cNvPr id="6" name="Picture 5">
            <a:extLst>
              <a:ext uri="{FF2B5EF4-FFF2-40B4-BE49-F238E27FC236}">
                <a16:creationId xmlns:a16="http://schemas.microsoft.com/office/drawing/2014/main" id="{07ED8474-1995-4951-A181-DE9F88B86B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486" y="110585"/>
            <a:ext cx="804245" cy="804245"/>
          </a:xfrm>
          <a:prstGeom prst="rect">
            <a:avLst/>
          </a:prstGeom>
        </p:spPr>
      </p:pic>
      <p:sp>
        <p:nvSpPr>
          <p:cNvPr id="7" name="Slide Number Placeholder 1">
            <a:extLst>
              <a:ext uri="{FF2B5EF4-FFF2-40B4-BE49-F238E27FC236}">
                <a16:creationId xmlns:a16="http://schemas.microsoft.com/office/drawing/2014/main" id="{68CFB55B-F626-4B8E-8488-514A917AA581}"/>
              </a:ext>
            </a:extLst>
          </p:cNvPr>
          <p:cNvSpPr txBox="1">
            <a:spLocks/>
          </p:cNvSpPr>
          <p:nvPr/>
        </p:nvSpPr>
        <p:spPr>
          <a:xfrm>
            <a:off x="6893078" y="4742038"/>
            <a:ext cx="205740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latin typeface="Calibri" panose="020F0502020204030204" pitchFamily="34" charset="0"/>
                <a:cs typeface="Calibri" panose="020F0502020204030204" pitchFamily="34" charset="0"/>
              </a:rPr>
              <a:t> </a:t>
            </a:r>
            <a:r>
              <a:rPr lang="he-IL" b="1" dirty="0">
                <a:solidFill>
                  <a:schemeClr val="accent6"/>
                </a:solidFill>
                <a:latin typeface="Calibri" panose="020F0502020204030204" pitchFamily="34" charset="0"/>
                <a:cs typeface="Calibri" panose="020F0502020204030204" pitchFamily="34" charset="0"/>
              </a:rPr>
              <a:t>|</a:t>
            </a:r>
            <a:fld id="{0AAEB7F9-BF64-4B30-862B-23C3FDB7E672}" type="slidenum">
              <a:rPr lang="en-US" smtClean="0">
                <a:latin typeface="Calibri" panose="020F0502020204030204" pitchFamily="34" charset="0"/>
                <a:cs typeface="Calibri" panose="020F0502020204030204" pitchFamily="34" charset="0"/>
              </a:rPr>
              <a:pPr/>
              <a:t>9</a:t>
            </a:fld>
            <a:endParaRPr lang="en-US" dirty="0">
              <a:latin typeface="Calibri" panose="020F0502020204030204" pitchFamily="34" charset="0"/>
              <a:cs typeface="Calibri" panose="020F0502020204030204" pitchFamily="34" charset="0"/>
            </a:endParaRPr>
          </a:p>
        </p:txBody>
      </p:sp>
      <p:sp>
        <p:nvSpPr>
          <p:cNvPr id="13" name="Google Shape;210;p33">
            <a:extLst>
              <a:ext uri="{FF2B5EF4-FFF2-40B4-BE49-F238E27FC236}">
                <a16:creationId xmlns:a16="http://schemas.microsoft.com/office/drawing/2014/main" id="{4618C322-BDB5-4DE3-83A6-37BEF10DCE00}"/>
              </a:ext>
            </a:extLst>
          </p:cNvPr>
          <p:cNvSpPr txBox="1">
            <a:spLocks/>
          </p:cNvSpPr>
          <p:nvPr/>
        </p:nvSpPr>
        <p:spPr>
          <a:xfrm>
            <a:off x="4469690" y="221027"/>
            <a:ext cx="365902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1">
              <a:lnSpc>
                <a:spcPct val="100000"/>
              </a:lnSpc>
              <a:spcBef>
                <a:spcPts val="0"/>
              </a:spcBef>
              <a:spcAft>
                <a:spcPts val="0"/>
              </a:spcAft>
              <a:buClr>
                <a:schemeClr val="dk1"/>
              </a:buClr>
              <a:buSzPts val="2400"/>
              <a:buFont typeface="Montserrat ExtraBold"/>
              <a:buNone/>
              <a:defRPr sz="2400" b="1" i="0" u="none" strike="noStrike" cap="none">
                <a:solidFill>
                  <a:schemeClr val="accent3"/>
                </a:solidFill>
                <a:latin typeface="Calibri" panose="020F0502020204030204" pitchFamily="34" charset="0"/>
                <a:ea typeface="Montserrat ExtraBold"/>
                <a:cs typeface="Calibri" panose="020F0502020204030204" pitchFamily="34" charset="0"/>
                <a:sym typeface="Montserrat ExtraBold"/>
              </a:defRPr>
            </a:lvl1pPr>
            <a:lvl2pPr marR="0" lvl="1"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5pPr>
            <a:lvl6pPr marR="0" lvl="5"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6pPr>
            <a:lvl7pPr marR="0" lvl="6"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7pPr>
            <a:lvl8pPr marR="0" lvl="7"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8pPr>
            <a:lvl9pPr marR="0" lvl="8"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9pPr>
          </a:lstStyle>
          <a:p>
            <a:r>
              <a:rPr lang="he-IL" sz="1800" dirty="0"/>
              <a:t>תכנים, כלים ופעילויות בתכנית (</a:t>
            </a:r>
            <a:r>
              <a:rPr lang="en-US" sz="1800" dirty="0"/>
              <a:t>N=23</a:t>
            </a:r>
            <a:r>
              <a:rPr lang="he-IL" sz="1800" dirty="0"/>
              <a:t>) </a:t>
            </a:r>
          </a:p>
        </p:txBody>
      </p:sp>
      <p:pic>
        <p:nvPicPr>
          <p:cNvPr id="14" name="Graphic 1">
            <a:extLst>
              <a:ext uri="{FF2B5EF4-FFF2-40B4-BE49-F238E27FC236}">
                <a16:creationId xmlns:a16="http://schemas.microsoft.com/office/drawing/2014/main" id="{E67D39D4-15FD-4994-9EEC-99AA5A01337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01967" y="339878"/>
            <a:ext cx="313131" cy="283845"/>
          </a:xfrm>
          <a:prstGeom prst="rect">
            <a:avLst/>
          </a:prstGeom>
        </p:spPr>
      </p:pic>
      <p:sp>
        <p:nvSpPr>
          <p:cNvPr id="16" name="תיבת טקסט 15">
            <a:extLst>
              <a:ext uri="{FF2B5EF4-FFF2-40B4-BE49-F238E27FC236}">
                <a16:creationId xmlns:a16="http://schemas.microsoft.com/office/drawing/2014/main" id="{403D6107-8BFD-4576-8FE0-8A0212105CFE}"/>
              </a:ext>
            </a:extLst>
          </p:cNvPr>
          <p:cNvSpPr txBox="1"/>
          <p:nvPr/>
        </p:nvSpPr>
        <p:spPr>
          <a:xfrm>
            <a:off x="3590123" y="662782"/>
            <a:ext cx="4709478" cy="307777"/>
          </a:xfrm>
          <a:prstGeom prst="rect">
            <a:avLst/>
          </a:prstGeom>
          <a:noFill/>
        </p:spPr>
        <p:txBody>
          <a:bodyPr wrap="square">
            <a:spAutoFit/>
          </a:bodyPr>
          <a:lstStyle/>
          <a:p>
            <a:pPr algn="r" rtl="1"/>
            <a:r>
              <a:rPr lang="he-IL" sz="1400" b="1" i="0" u="none" strike="noStrike" dirty="0">
                <a:solidFill>
                  <a:schemeClr val="tx1"/>
                </a:solidFill>
                <a:effectLst/>
                <a:latin typeface="Calibri" panose="020F0502020204030204" pitchFamily="34" charset="0"/>
                <a:cs typeface="Calibri" panose="020F0502020204030204" pitchFamily="34" charset="0"/>
              </a:rPr>
              <a:t>התכנים</a:t>
            </a:r>
            <a:r>
              <a:rPr lang="he-IL" sz="1400" b="0" i="0" u="none" strike="noStrike" dirty="0">
                <a:solidFill>
                  <a:schemeClr val="tx1"/>
                </a:solidFill>
                <a:effectLst/>
                <a:latin typeface="Calibri" panose="020F0502020204030204" pitchFamily="34" charset="0"/>
                <a:cs typeface="Calibri" panose="020F0502020204030204" pitchFamily="34" charset="0"/>
              </a:rPr>
              <a:t> בהכשרה היו </a:t>
            </a:r>
            <a:r>
              <a:rPr lang="he-IL" sz="1400" b="1" i="0" u="none" strike="noStrike" dirty="0">
                <a:solidFill>
                  <a:schemeClr val="tx1"/>
                </a:solidFill>
                <a:effectLst/>
                <a:latin typeface="Calibri" panose="020F0502020204030204" pitchFamily="34" charset="0"/>
                <a:cs typeface="Calibri" panose="020F0502020204030204" pitchFamily="34" charset="0"/>
              </a:rPr>
              <a:t>רלוונטיים</a:t>
            </a:r>
            <a:r>
              <a:rPr lang="he-IL" sz="1400" b="0" i="0" u="none" strike="noStrike" dirty="0">
                <a:solidFill>
                  <a:schemeClr val="tx1"/>
                </a:solidFill>
                <a:effectLst/>
                <a:latin typeface="Calibri" panose="020F0502020204030204" pitchFamily="34" charset="0"/>
                <a:cs typeface="Calibri" panose="020F0502020204030204" pitchFamily="34" charset="0"/>
              </a:rPr>
              <a:t> עבורי לטובת פיתוח יוזמות</a:t>
            </a:r>
            <a:r>
              <a:rPr lang="he-IL" dirty="0">
                <a:solidFill>
                  <a:schemeClr val="tx1"/>
                </a:solidFill>
                <a:latin typeface="Calibri" panose="020F0502020204030204" pitchFamily="34" charset="0"/>
                <a:cs typeface="Calibri" panose="020F0502020204030204" pitchFamily="34" charset="0"/>
              </a:rPr>
              <a:t> </a:t>
            </a:r>
          </a:p>
        </p:txBody>
      </p:sp>
      <p:sp>
        <p:nvSpPr>
          <p:cNvPr id="18" name="תיבת טקסט 17">
            <a:extLst>
              <a:ext uri="{FF2B5EF4-FFF2-40B4-BE49-F238E27FC236}">
                <a16:creationId xmlns:a16="http://schemas.microsoft.com/office/drawing/2014/main" id="{109E2A23-E05E-40AB-AB8F-3141726BFAA0}"/>
              </a:ext>
            </a:extLst>
          </p:cNvPr>
          <p:cNvSpPr txBox="1"/>
          <p:nvPr/>
        </p:nvSpPr>
        <p:spPr>
          <a:xfrm>
            <a:off x="3590123" y="2768271"/>
            <a:ext cx="4709478" cy="307777"/>
          </a:xfrm>
          <a:prstGeom prst="rect">
            <a:avLst/>
          </a:prstGeom>
          <a:noFill/>
        </p:spPr>
        <p:txBody>
          <a:bodyPr wrap="square">
            <a:spAutoFit/>
          </a:bodyPr>
          <a:lstStyle/>
          <a:p>
            <a:pPr algn="r" rtl="1"/>
            <a:r>
              <a:rPr lang="he-IL" sz="1400" b="0" i="0" u="none" strike="noStrike" dirty="0">
                <a:solidFill>
                  <a:schemeClr val="tx1"/>
                </a:solidFill>
                <a:effectLst/>
                <a:latin typeface="Calibri" panose="020F0502020204030204" pitchFamily="34" charset="0"/>
                <a:cs typeface="Calibri" panose="020F0502020204030204" pitchFamily="34" charset="0"/>
              </a:rPr>
              <a:t>קיבלתי </a:t>
            </a:r>
            <a:r>
              <a:rPr lang="he-IL" sz="1400" b="1" i="0" u="none" strike="noStrike" dirty="0">
                <a:solidFill>
                  <a:schemeClr val="tx1"/>
                </a:solidFill>
                <a:effectLst/>
                <a:latin typeface="Calibri" panose="020F0502020204030204" pitchFamily="34" charset="0"/>
                <a:cs typeface="Calibri" panose="020F0502020204030204" pitchFamily="34" charset="0"/>
              </a:rPr>
              <a:t>כלים</a:t>
            </a:r>
            <a:r>
              <a:rPr lang="he-IL" sz="1400" b="0" i="0" u="none" strike="noStrike" dirty="0">
                <a:solidFill>
                  <a:schemeClr val="tx1"/>
                </a:solidFill>
                <a:effectLst/>
                <a:latin typeface="Calibri" panose="020F0502020204030204" pitchFamily="34" charset="0"/>
                <a:cs typeface="Calibri" panose="020F0502020204030204" pitchFamily="34" charset="0"/>
              </a:rPr>
              <a:t> חדשניי</a:t>
            </a:r>
            <a:r>
              <a:rPr lang="he-IL" dirty="0">
                <a:solidFill>
                  <a:schemeClr val="tx1"/>
                </a:solidFill>
                <a:latin typeface="Calibri" panose="020F0502020204030204" pitchFamily="34" charset="0"/>
                <a:cs typeface="Calibri" panose="020F0502020204030204" pitchFamily="34" charset="0"/>
              </a:rPr>
              <a:t>ם ומתאימים לפיתוח היוזמה שלי</a:t>
            </a:r>
          </a:p>
        </p:txBody>
      </p:sp>
      <p:sp>
        <p:nvSpPr>
          <p:cNvPr id="19" name="תיבת טקסט 18">
            <a:extLst>
              <a:ext uri="{FF2B5EF4-FFF2-40B4-BE49-F238E27FC236}">
                <a16:creationId xmlns:a16="http://schemas.microsoft.com/office/drawing/2014/main" id="{61B43809-3981-4A6D-85D2-8374B30A6DA5}"/>
              </a:ext>
            </a:extLst>
          </p:cNvPr>
          <p:cNvSpPr txBox="1"/>
          <p:nvPr/>
        </p:nvSpPr>
        <p:spPr>
          <a:xfrm>
            <a:off x="-609728" y="2771417"/>
            <a:ext cx="4709478" cy="307777"/>
          </a:xfrm>
          <a:prstGeom prst="rect">
            <a:avLst/>
          </a:prstGeom>
          <a:noFill/>
        </p:spPr>
        <p:txBody>
          <a:bodyPr wrap="square">
            <a:spAutoFit/>
          </a:bodyPr>
          <a:lstStyle/>
          <a:p>
            <a:pPr algn="r" rtl="1"/>
            <a:r>
              <a:rPr lang="he-IL" sz="1400" i="0" u="none" strike="noStrike" dirty="0">
                <a:solidFill>
                  <a:schemeClr val="tx1"/>
                </a:solidFill>
                <a:effectLst/>
                <a:latin typeface="Calibri" panose="020F0502020204030204" pitchFamily="34" charset="0"/>
                <a:cs typeface="Calibri" panose="020F0502020204030204" pitchFamily="34" charset="0"/>
              </a:rPr>
              <a:t>התכנית עשירה </a:t>
            </a:r>
            <a:r>
              <a:rPr lang="he-IL" sz="1400" b="1" i="0" u="none" strike="noStrike" dirty="0">
                <a:solidFill>
                  <a:schemeClr val="tx1"/>
                </a:solidFill>
                <a:effectLst/>
                <a:latin typeface="Calibri" panose="020F0502020204030204" pitchFamily="34" charset="0"/>
                <a:cs typeface="Calibri" panose="020F0502020204030204" pitchFamily="34" charset="0"/>
              </a:rPr>
              <a:t>בפעילויות וסדנאות </a:t>
            </a:r>
            <a:r>
              <a:rPr lang="he-IL" sz="1400" i="0" u="none" strike="noStrike" dirty="0">
                <a:solidFill>
                  <a:schemeClr val="tx1"/>
                </a:solidFill>
                <a:effectLst/>
                <a:latin typeface="Calibri" panose="020F0502020204030204" pitchFamily="34" charset="0"/>
                <a:cs typeface="Calibri" panose="020F0502020204030204" pitchFamily="34" charset="0"/>
              </a:rPr>
              <a:t>שסייעו לי בלמידה</a:t>
            </a:r>
            <a:endParaRPr lang="he-IL" dirty="0">
              <a:solidFill>
                <a:schemeClr val="tx1"/>
              </a:solidFill>
              <a:latin typeface="Calibri" panose="020F0502020204030204" pitchFamily="34" charset="0"/>
              <a:cs typeface="Calibri" panose="020F0502020204030204" pitchFamily="34" charset="0"/>
            </a:endParaRPr>
          </a:p>
        </p:txBody>
      </p:sp>
      <p:graphicFrame>
        <p:nvGraphicFramePr>
          <p:cNvPr id="22" name="תרשים 21">
            <a:extLst>
              <a:ext uri="{FF2B5EF4-FFF2-40B4-BE49-F238E27FC236}">
                <a16:creationId xmlns:a16="http://schemas.microsoft.com/office/drawing/2014/main" id="{F86A7859-F9ED-448B-8851-AE7BE3E75CA3}"/>
              </a:ext>
            </a:extLst>
          </p:cNvPr>
          <p:cNvGraphicFramePr>
            <a:graphicFrameLocks/>
          </p:cNvGraphicFramePr>
          <p:nvPr>
            <p:extLst>
              <p:ext uri="{D42A27DB-BD31-4B8C-83A1-F6EECF244321}">
                <p14:modId xmlns:p14="http://schemas.microsoft.com/office/powerpoint/2010/main" val="4276580313"/>
              </p:ext>
            </p:extLst>
          </p:nvPr>
        </p:nvGraphicFramePr>
        <p:xfrm>
          <a:off x="4540029" y="940406"/>
          <a:ext cx="3943099" cy="185029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תרשים 22">
            <a:extLst>
              <a:ext uri="{FF2B5EF4-FFF2-40B4-BE49-F238E27FC236}">
                <a16:creationId xmlns:a16="http://schemas.microsoft.com/office/drawing/2014/main" id="{8461B505-C4A1-4287-8B45-5D50CEE37FDC}"/>
              </a:ext>
            </a:extLst>
          </p:cNvPr>
          <p:cNvGraphicFramePr>
            <a:graphicFrameLocks/>
          </p:cNvGraphicFramePr>
          <p:nvPr>
            <p:extLst>
              <p:ext uri="{D42A27DB-BD31-4B8C-83A1-F6EECF244321}">
                <p14:modId xmlns:p14="http://schemas.microsoft.com/office/powerpoint/2010/main" val="2269686622"/>
              </p:ext>
            </p:extLst>
          </p:nvPr>
        </p:nvGraphicFramePr>
        <p:xfrm>
          <a:off x="4582949" y="3119946"/>
          <a:ext cx="3850931" cy="185029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4" name="תרשים 23">
            <a:extLst>
              <a:ext uri="{FF2B5EF4-FFF2-40B4-BE49-F238E27FC236}">
                <a16:creationId xmlns:a16="http://schemas.microsoft.com/office/drawing/2014/main" id="{8641A7FE-A240-4EA6-81C3-FF95991C8AD5}"/>
              </a:ext>
            </a:extLst>
          </p:cNvPr>
          <p:cNvGraphicFramePr>
            <a:graphicFrameLocks/>
          </p:cNvGraphicFramePr>
          <p:nvPr>
            <p:extLst>
              <p:ext uri="{D42A27DB-BD31-4B8C-83A1-F6EECF244321}">
                <p14:modId xmlns:p14="http://schemas.microsoft.com/office/powerpoint/2010/main" val="3079217935"/>
              </p:ext>
            </p:extLst>
          </p:nvPr>
        </p:nvGraphicFramePr>
        <p:xfrm>
          <a:off x="281357" y="3292740"/>
          <a:ext cx="4022081" cy="167629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42584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23" grpId="0">
        <p:bldAsOne/>
      </p:bldGraphic>
      <p:bldGraphic spid="24" grpId="0">
        <p:bldAsOne/>
      </p:bldGraphic>
    </p:bldLst>
  </p:timing>
</p:sld>
</file>

<file path=ppt/theme/theme1.xml><?xml version="1.0" encoding="utf-8"?>
<a:theme xmlns:a="http://schemas.openxmlformats.org/drawingml/2006/main" name="Sneakers shop pitch deck">
  <a:themeElements>
    <a:clrScheme name="קרן שלם">
      <a:dk1>
        <a:srgbClr val="000000"/>
      </a:dk1>
      <a:lt1>
        <a:srgbClr val="FFFFFF"/>
      </a:lt1>
      <a:dk2>
        <a:srgbClr val="000000"/>
      </a:dk2>
      <a:lt2>
        <a:srgbClr val="FF9524"/>
      </a:lt2>
      <a:accent1>
        <a:srgbClr val="FFB711"/>
      </a:accent1>
      <a:accent2>
        <a:srgbClr val="F3DE58"/>
      </a:accent2>
      <a:accent3>
        <a:srgbClr val="2D7ABF"/>
      </a:accent3>
      <a:accent4>
        <a:srgbClr val="009FFF"/>
      </a:accent4>
      <a:accent5>
        <a:srgbClr val="D9D9D9"/>
      </a:accent5>
      <a:accent6>
        <a:srgbClr val="FFB711"/>
      </a:accent6>
      <a:hlink>
        <a:srgbClr val="2D7ABF"/>
      </a:hlink>
      <a:folHlink>
        <a:srgbClr val="009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מסמך" ma:contentTypeID="0x010100923716E183D98D4EA768792D977D9104" ma:contentTypeVersion="5" ma:contentTypeDescription="צור מסמך חדש." ma:contentTypeScope="" ma:versionID="2799b1ee8b3a1904c9b2bd09fed08957">
  <xsd:schema xmlns:xsd="http://www.w3.org/2001/XMLSchema" xmlns:xs="http://www.w3.org/2001/XMLSchema" xmlns:p="http://schemas.microsoft.com/office/2006/metadata/properties" xmlns:ns2="4ac74245-a9d3-49aa-8e2a-c8cf18594a0b" xmlns:ns3="f5ae16cd-852b-4e61-8cf7-bca994cc31f1" targetNamespace="http://schemas.microsoft.com/office/2006/metadata/properties" ma:root="true" ma:fieldsID="9b2c3684a15f409f669febd6b2d571d0" ns2:_="" ns3:_="">
    <xsd:import namespace="4ac74245-a9d3-49aa-8e2a-c8cf18594a0b"/>
    <xsd:import namespace="f5ae16cd-852b-4e61-8cf7-bca994cc31f1"/>
    <xsd:element name="properties">
      <xsd:complexType>
        <xsd:sequence>
          <xsd:element name="documentManagement">
            <xsd:complexType>
              <xsd:all>
                <xsd:element ref="ns2:n642dea69d44487e9c70de9ef4513ea3"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c74245-a9d3-49aa-8e2a-c8cf18594a0b" elementFormDefault="qualified">
    <xsd:import namespace="http://schemas.microsoft.com/office/2006/documentManagement/types"/>
    <xsd:import namespace="http://schemas.microsoft.com/office/infopath/2007/PartnerControls"/>
    <xsd:element name="n642dea69d44487e9c70de9ef4513ea3" ma:index="9" nillable="true" ma:taxonomy="true" ma:internalName="n642dea69d44487e9c70de9ef4513ea3" ma:taxonomyFieldName="_x05d8__x05e1__x05d8__x0020__x05de__x05d8__x05d4__x0020__x05d3__x05d8__x05d4_" ma:displayName="טסט מטה דטה" ma:default="" ma:fieldId="{7642dea6-9d44-487e-9c70-de9ef4513ea3}" ma:sspId="d41ed93f-a8fb-45e3-8550-0c3d1880cf0f" ma:termSetId="af4523ba-14ed-4ce6-9b37-743c798fb4ff" ma:anchorId="00000000-0000-0000-0000-000000000000" ma:open="true" ma:isKeyword="false">
      <xsd:complexType>
        <xsd:sequence>
          <xsd:element ref="pc:Terms" minOccurs="0" maxOccurs="1"/>
        </xsd:sequence>
      </xsd:complexType>
    </xsd:element>
    <xsd:element name="lcf76f155ced4ddcb4097134ff3c332f" ma:index="11" nillable="true" ma:displayName="תגיות תמונה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ae16cd-852b-4e61-8cf7-bca994cc31f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5570a43-73a7-4c2e-b776-77a85a57b627}" ma:internalName="TaxCatchAll" ma:showField="CatchAllData" ma:web="f5ae16cd-852b-4e61-8cf7-bca994cc31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ac74245-a9d3-49aa-8e2a-c8cf18594a0b" xsi:nil="true"/>
    <TaxCatchAll xmlns="f5ae16cd-852b-4e61-8cf7-bca994cc31f1" xsi:nil="true"/>
    <n642dea69d44487e9c70de9ef4513ea3 xmlns="4ac74245-a9d3-49aa-8e2a-c8cf18594a0b">
      <Terms xmlns="http://schemas.microsoft.com/office/infopath/2007/PartnerControls"/>
    </n642dea69d44487e9c70de9ef4513ea3>
  </documentManagement>
</p:properties>
</file>

<file path=customXml/itemProps1.xml><?xml version="1.0" encoding="utf-8"?>
<ds:datastoreItem xmlns:ds="http://schemas.openxmlformats.org/officeDocument/2006/customXml" ds:itemID="{8F24B651-9044-4646-B9E6-5F2A0AA939B5}">
  <ds:schemaRefs>
    <ds:schemaRef ds:uri="http://schemas.microsoft.com/sharepoint/v3/contenttype/forms"/>
  </ds:schemaRefs>
</ds:datastoreItem>
</file>

<file path=customXml/itemProps2.xml><?xml version="1.0" encoding="utf-8"?>
<ds:datastoreItem xmlns:ds="http://schemas.openxmlformats.org/officeDocument/2006/customXml" ds:itemID="{E6C0EAED-8E10-4333-A36B-36D96F49F400}"/>
</file>

<file path=customXml/itemProps3.xml><?xml version="1.0" encoding="utf-8"?>
<ds:datastoreItem xmlns:ds="http://schemas.openxmlformats.org/officeDocument/2006/customXml" ds:itemID="{09A87D0C-C566-48B8-80E9-AF106F2C1FEF}">
  <ds:schemaRefs>
    <ds:schemaRef ds:uri="http://schemas.microsoft.com/office/2006/metadata/properties"/>
    <ds:schemaRef ds:uri="3a0a48e6-b766-42ba-a064-221a373db90e"/>
    <ds:schemaRef ds:uri="http://purl.org/dc/terms/"/>
    <ds:schemaRef ds:uri="da760883-e893-4d8e-94f3-6851dc8251e5"/>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3003</TotalTime>
  <Words>2221</Words>
  <Application>Microsoft Office PowerPoint</Application>
  <PresentationFormat>‫הצגה על המסך (16:9)</PresentationFormat>
  <Paragraphs>355</Paragraphs>
  <Slides>21</Slides>
  <Notes>21</Notes>
  <HiddenSlides>0</HiddenSlides>
  <MMClips>1</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21</vt:i4>
      </vt:variant>
    </vt:vector>
  </HeadingPairs>
  <TitlesOfParts>
    <vt:vector size="29" baseType="lpstr">
      <vt:lpstr>Open Sans</vt:lpstr>
      <vt:lpstr>Montserrat ExtraBold</vt:lpstr>
      <vt:lpstr>Arial</vt:lpstr>
      <vt:lpstr>Montserrat Black</vt:lpstr>
      <vt:lpstr>Times New Roman</vt:lpstr>
      <vt:lpstr>Open Sans Light</vt:lpstr>
      <vt:lpstr>Calibri</vt:lpstr>
      <vt:lpstr>Sneakers shop pitch deck</vt:lpstr>
      <vt:lpstr>מצגת של PowerPoint‏</vt:lpstr>
      <vt:lpstr>"נכנסתי לתכנית בחשש גדול ויוצאת בהודיה רבה על ההזדמנות ללמוד וליצור מיזם שמסוגל לעשות שינוי משמעותי בחברה."</vt:lpstr>
      <vt:lpstr>מצגת של PowerPoint‏</vt:lpstr>
      <vt:lpstr>מטרות ההערכה</vt:lpstr>
      <vt:lpstr>ממצאים –  הגיית רעיון מתאים </vt:lpstr>
      <vt:lpstr>מצגת של PowerPoint‏</vt:lpstr>
      <vt:lpstr>ממצאים –  שביעות רצון מההכשרה</vt:lpstr>
      <vt:lpstr>מצגת של PowerPoint‏</vt:lpstr>
      <vt:lpstr>מצגת של PowerPoint‏</vt:lpstr>
      <vt:lpstr>מצגת של PowerPoint‏</vt:lpstr>
      <vt:lpstr>מצגת של PowerPoint‏</vt:lpstr>
      <vt:lpstr>ממצאים –  תרומת ההכשרה (למשתתפים)</vt:lpstr>
      <vt:lpstr>ממצאים –  מסוגלות בפיתוח יוזמה</vt:lpstr>
      <vt:lpstr>חששות / חסמים מתהליך היזמות</vt:lpstr>
      <vt:lpstr>ממצאים –  יצירת שיתופי פעולה </vt:lpstr>
      <vt:lpstr>הנעת שיתופי פעולה </vt:lpstr>
      <vt:lpstr>חסמים בהקשר של שיתופי פעולה</vt:lpstr>
      <vt:lpstr>ממצאים –  תרומה לתחום ההסברה</vt:lpstr>
      <vt:lpstr>שיפור תהליך ההכשרה</vt:lpstr>
      <vt:lpstr>הערות/הארות/תודות</vt:lpstr>
      <vt:lpstr>תודה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SNEAKERS SHOP PITCH DECK</dc:title>
  <dc:creator>Tamir</dc:creator>
  <cp:lastModifiedBy>w807200_2</cp:lastModifiedBy>
  <cp:revision>158</cp:revision>
  <dcterms:modified xsi:type="dcterms:W3CDTF">2022-07-10T12:21:11Z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0x010100923716E183D98D4EA768792D977D9104</vt:lpwstr>
  </property>
</Properties>
</file>