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7" r:id="rId4"/>
    <p:sldMasterId id="2147483699" r:id="rId5"/>
  </p:sldMasterIdLst>
  <p:notesMasterIdLst>
    <p:notesMasterId r:id="rId24"/>
  </p:notesMasterIdLst>
  <p:sldIdLst>
    <p:sldId id="256" r:id="rId6"/>
    <p:sldId id="273" r:id="rId7"/>
    <p:sldId id="274" r:id="rId8"/>
    <p:sldId id="287" r:id="rId9"/>
    <p:sldId id="275" r:id="rId10"/>
    <p:sldId id="276" r:id="rId11"/>
    <p:sldId id="261" r:id="rId12"/>
    <p:sldId id="280" r:id="rId13"/>
    <p:sldId id="268" r:id="rId14"/>
    <p:sldId id="269" r:id="rId15"/>
    <p:sldId id="270" r:id="rId16"/>
    <p:sldId id="271" r:id="rId17"/>
    <p:sldId id="272" r:id="rId18"/>
    <p:sldId id="281" r:id="rId19"/>
    <p:sldId id="282" r:id="rId20"/>
    <p:sldId id="283" r:id="rId21"/>
    <p:sldId id="284" r:id="rId22"/>
    <p:sldId id="286" r:id="rId23"/>
  </p:sldIdLst>
  <p:sldSz cx="9906000" cy="6858000" type="A4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C5C"/>
    <a:srgbClr val="FFFFFF"/>
    <a:srgbClr val="FFDE75"/>
    <a:srgbClr val="FFDC6D"/>
    <a:srgbClr val="FFD44B"/>
    <a:srgbClr val="FFC000"/>
    <a:srgbClr val="FFC41D"/>
    <a:srgbClr val="D09A00"/>
    <a:srgbClr val="8EC416"/>
    <a:srgbClr val="ABE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86" autoAdjust="0"/>
    <p:restoredTop sz="87770" autoAdjust="0"/>
  </p:normalViewPr>
  <p:slideViewPr>
    <p:cSldViewPr snapToGrid="0">
      <p:cViewPr varScale="1">
        <p:scale>
          <a:sx n="75" d="100"/>
          <a:sy n="75" d="100"/>
        </p:scale>
        <p:origin x="15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5345769B-DDD6-4F25-A570-42826F9968E6}" type="datetimeFigureOut">
              <a:rPr lang="he-IL" smtClean="0"/>
              <a:t>י"ד/תמוז/תשפ"ב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DC2C04C1-5DBC-4623-B672-A0D93D1DBA7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275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147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243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6293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1373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6276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867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0107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5628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3411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333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641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686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423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8433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3269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4873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420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C04C1-5DBC-4623-B672-A0D93D1DBA77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78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316" y="987552"/>
            <a:ext cx="6812852" cy="3081528"/>
          </a:xfrm>
        </p:spPr>
        <p:txBody>
          <a:bodyPr anchor="b">
            <a:normAutofit/>
          </a:bodyPr>
          <a:lstStyle>
            <a:lvl1pPr algn="ctr"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724" y="4480562"/>
            <a:ext cx="4870037" cy="1166495"/>
          </a:xfrm>
        </p:spPr>
        <p:txBody>
          <a:bodyPr>
            <a:normAutofit/>
          </a:bodyPr>
          <a:lstStyle>
            <a:lvl1pPr marL="0" indent="0" algn="ctr">
              <a:buNone/>
              <a:defRPr sz="1138" cap="all" spc="488" baseline="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4CC85-93A5-073C-023F-E825824C201E}"/>
              </a:ext>
            </a:extLst>
          </p:cNvPr>
          <p:cNvSpPr/>
          <p:nvPr userDrawn="1"/>
        </p:nvSpPr>
        <p:spPr>
          <a:xfrm>
            <a:off x="8897815" y="-96715"/>
            <a:ext cx="703385" cy="705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88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316" y="987552"/>
            <a:ext cx="6812852" cy="3081528"/>
          </a:xfrm>
        </p:spPr>
        <p:txBody>
          <a:bodyPr anchor="b">
            <a:normAutofit/>
          </a:bodyPr>
          <a:lstStyle>
            <a:lvl1pPr algn="ctr"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0724" y="4480562"/>
            <a:ext cx="4870037" cy="1166495"/>
          </a:xfrm>
        </p:spPr>
        <p:txBody>
          <a:bodyPr>
            <a:normAutofit/>
          </a:bodyPr>
          <a:lstStyle>
            <a:lvl1pPr marL="0" indent="0" algn="ctr">
              <a:buNone/>
              <a:defRPr sz="1138" cap="all" spc="488" baseline="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DE344-4A83-DA92-CAED-406D6A527BAB}"/>
              </a:ext>
            </a:extLst>
          </p:cNvPr>
          <p:cNvSpPr/>
          <p:nvPr userDrawn="1"/>
        </p:nvSpPr>
        <p:spPr>
          <a:xfrm>
            <a:off x="8976946" y="-87923"/>
            <a:ext cx="545123" cy="6945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6204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1709739"/>
            <a:ext cx="7662534" cy="2852737"/>
          </a:xfrm>
        </p:spPr>
        <p:txBody>
          <a:bodyPr anchor="b">
            <a:normAutofit/>
          </a:bodyPr>
          <a:lstStyle>
            <a:lvl1pPr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4589464"/>
            <a:ext cx="7662534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94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9252" y="1825625"/>
            <a:ext cx="3805796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91089" y="1825625"/>
            <a:ext cx="3805797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93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365126"/>
            <a:ext cx="8043693" cy="1325563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2329" y="1681163"/>
            <a:ext cx="3958607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2327" y="2510632"/>
            <a:ext cx="3958608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5470" y="1681163"/>
            <a:ext cx="3940551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85471" y="2505075"/>
            <a:ext cx="3958609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3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63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75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1" y="457201"/>
            <a:ext cx="4592374" cy="5403850"/>
          </a:xfrm>
        </p:spPr>
        <p:txBody>
          <a:bodyPr/>
          <a:lstStyle>
            <a:lvl1pPr>
              <a:defRPr sz="2600"/>
            </a:lvl1pPr>
            <a:lvl2pPr>
              <a:defRPr sz="2275" b="1"/>
            </a:lvl2pPr>
            <a:lvl3pPr>
              <a:defRPr sz="1950" b="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F4D94A20-51C9-4F5E-99EB-D23A754BBDC1}"/>
              </a:ext>
            </a:extLst>
          </p:cNvPr>
          <p:cNvSpPr/>
          <p:nvPr userDrawn="1"/>
        </p:nvSpPr>
        <p:spPr>
          <a:xfrm>
            <a:off x="560589" y="502921"/>
            <a:ext cx="8908647" cy="604750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63"/>
          </a:p>
        </p:txBody>
      </p:sp>
    </p:spTree>
    <p:extLst>
      <p:ext uri="{BB962C8B-B14F-4D97-AF65-F5344CB8AC3E}">
        <p14:creationId xmlns:p14="http://schemas.microsoft.com/office/powerpoint/2010/main" val="1122063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37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4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7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1709739"/>
            <a:ext cx="7662534" cy="2852737"/>
          </a:xfrm>
        </p:spPr>
        <p:txBody>
          <a:bodyPr anchor="b">
            <a:normAutofit/>
          </a:bodyPr>
          <a:lstStyle>
            <a:lvl1pPr>
              <a:defRPr sz="438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4589464"/>
            <a:ext cx="7662534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1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9252" y="1825625"/>
            <a:ext cx="3805796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91089" y="1825625"/>
            <a:ext cx="3805797" cy="435133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328" y="365126"/>
            <a:ext cx="8043693" cy="1325563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2329" y="1681163"/>
            <a:ext cx="3958607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2327" y="2510632"/>
            <a:ext cx="3958608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5470" y="1681163"/>
            <a:ext cx="3940551" cy="823912"/>
          </a:xfrm>
        </p:spPr>
        <p:txBody>
          <a:bodyPr anchor="b">
            <a:noAutofit/>
          </a:bodyPr>
          <a:lstStyle>
            <a:lvl1pPr marL="0" indent="0" algn="r" rtl="1">
              <a:buNone/>
              <a:defRPr sz="1300" b="1" cap="all" spc="244" baseline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85471" y="2505075"/>
            <a:ext cx="3958609" cy="3684588"/>
          </a:xfrm>
        </p:spPr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algn="r" rtl="1">
              <a:defRPr b="1">
                <a:latin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algn="r" rtl="1">
              <a:defRPr b="0">
                <a:latin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1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8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9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1" y="457201"/>
            <a:ext cx="4592374" cy="5403850"/>
          </a:xfrm>
        </p:spPr>
        <p:txBody>
          <a:bodyPr/>
          <a:lstStyle>
            <a:lvl1pPr>
              <a:defRPr sz="2600"/>
            </a:lvl1pPr>
            <a:lvl2pPr>
              <a:defRPr sz="2275" b="1"/>
            </a:lvl2pPr>
            <a:lvl3pPr>
              <a:defRPr sz="1950" b="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1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9015866" y="13395"/>
            <a:ext cx="401552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502921"/>
            <a:ext cx="78276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1874520"/>
            <a:ext cx="7827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61" y="6382513"/>
            <a:ext cx="2312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15596" y="2132207"/>
            <a:ext cx="4157472" cy="338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560" y="6382513"/>
            <a:ext cx="40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32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150000"/>
        </a:lnSpc>
        <a:spcBef>
          <a:spcPts val="813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25" kern="1200">
          <a:solidFill>
            <a:schemeClr val="tx2"/>
          </a:solidFill>
          <a:latin typeface="+mn-lt"/>
          <a:ea typeface="+mn-ea"/>
          <a:cs typeface="+mn-cs"/>
        </a:defRPr>
      </a:lvl1pPr>
      <a:lvl2pPr marL="185738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463" kern="1200">
          <a:solidFill>
            <a:schemeClr val="tx2"/>
          </a:solidFill>
          <a:latin typeface="+mn-lt"/>
          <a:ea typeface="+mn-ea"/>
          <a:cs typeface="+mn-cs"/>
        </a:defRPr>
      </a:lvl2pPr>
      <a:lvl3pPr marL="445770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445770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138" kern="1200">
          <a:solidFill>
            <a:schemeClr val="tx2"/>
          </a:solidFill>
          <a:latin typeface="+mn-lt"/>
          <a:ea typeface="+mn-ea"/>
          <a:cs typeface="+mn-cs"/>
        </a:defRPr>
      </a:lvl4pPr>
      <a:lvl5pPr marL="677942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138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9015866" y="13395"/>
            <a:ext cx="401552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63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52" y="502921"/>
            <a:ext cx="78276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252" y="1874520"/>
            <a:ext cx="78276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161" y="6382513"/>
            <a:ext cx="2312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15596" y="2132207"/>
            <a:ext cx="4157472" cy="338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560" y="6382513"/>
            <a:ext cx="407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7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325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150000"/>
        </a:lnSpc>
        <a:spcBef>
          <a:spcPts val="813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25" kern="1200">
          <a:solidFill>
            <a:schemeClr val="tx2"/>
          </a:solidFill>
          <a:latin typeface="+mn-lt"/>
          <a:ea typeface="+mn-ea"/>
          <a:cs typeface="+mn-cs"/>
        </a:defRPr>
      </a:lvl1pPr>
      <a:lvl2pPr marL="185738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463" kern="1200">
          <a:solidFill>
            <a:schemeClr val="tx2"/>
          </a:solidFill>
          <a:latin typeface="+mn-lt"/>
          <a:ea typeface="+mn-ea"/>
          <a:cs typeface="+mn-cs"/>
        </a:defRPr>
      </a:lvl2pPr>
      <a:lvl3pPr marL="445770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445770" indent="0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Tx/>
        <a:buNone/>
        <a:defRPr sz="1138" kern="1200">
          <a:solidFill>
            <a:schemeClr val="tx2"/>
          </a:solidFill>
          <a:latin typeface="+mn-lt"/>
          <a:ea typeface="+mn-ea"/>
          <a:cs typeface="+mn-cs"/>
        </a:defRPr>
      </a:lvl4pPr>
      <a:lvl5pPr marL="677942" indent="-232172" algn="l" defTabSz="742950" rtl="0" eaLnBrk="1" latinLnBrk="0" hangingPunct="1">
        <a:lnSpc>
          <a:spcPct val="150000"/>
        </a:lnSpc>
        <a:spcBef>
          <a:spcPts val="406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138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6">
            <a:extLst>
              <a:ext uri="{FF2B5EF4-FFF2-40B4-BE49-F238E27FC236}">
                <a16:creationId xmlns:a16="http://schemas.microsoft.com/office/drawing/2014/main" id="{A09F07A7-9BBA-A251-E2D8-1652699F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" y="0"/>
            <a:ext cx="4903308" cy="5840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61416A-F919-0A58-609F-B720B2D9A35B}"/>
              </a:ext>
            </a:extLst>
          </p:cNvPr>
          <p:cNvSpPr/>
          <p:nvPr/>
        </p:nvSpPr>
        <p:spPr>
          <a:xfrm>
            <a:off x="1537254" y="4638641"/>
            <a:ext cx="2377440" cy="741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33CB775-31F2-3942-E2A6-6D87B705826C}"/>
              </a:ext>
            </a:extLst>
          </p:cNvPr>
          <p:cNvSpPr txBox="1"/>
          <p:nvPr/>
        </p:nvSpPr>
        <p:spPr>
          <a:xfrm>
            <a:off x="5303520" y="227038"/>
            <a:ext cx="4436747" cy="22442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40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תמונות להדפסה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40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למערך הסדנה </a:t>
            </a:r>
            <a:endParaRPr lang="en-US" b="1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he-IL" sz="4000" b="1" kern="1200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תיבת טקסט 8">
            <a:extLst>
              <a:ext uri="{FF2B5EF4-FFF2-40B4-BE49-F238E27FC236}">
                <a16:creationId xmlns:a16="http://schemas.microsoft.com/office/drawing/2014/main" id="{A64E1742-663C-AAF3-BD60-8F5FDADC9DB7}"/>
              </a:ext>
            </a:extLst>
          </p:cNvPr>
          <p:cNvSpPr txBox="1"/>
          <p:nvPr/>
        </p:nvSpPr>
        <p:spPr>
          <a:xfrm>
            <a:off x="4446902" y="1966228"/>
            <a:ext cx="5894705" cy="29255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54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לומדת לילך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54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הנגשת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54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בריאות האישה</a:t>
            </a:r>
            <a:endParaRPr lang="en-US" sz="2800" b="1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תיבת טקסט 8">
            <a:extLst>
              <a:ext uri="{FF2B5EF4-FFF2-40B4-BE49-F238E27FC236}">
                <a16:creationId xmlns:a16="http://schemas.microsoft.com/office/drawing/2014/main" id="{7BF12571-0DE7-BC56-3B84-CB7242DF1EED}"/>
              </a:ext>
            </a:extLst>
          </p:cNvPr>
          <p:cNvSpPr txBox="1"/>
          <p:nvPr/>
        </p:nvSpPr>
        <p:spPr>
          <a:xfrm>
            <a:off x="5263931" y="5145321"/>
            <a:ext cx="4436747" cy="47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עריכה : יפעת בן רפאל</a:t>
            </a:r>
            <a:endParaRPr lang="en-US" sz="1100" b="1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תיבת טקסט 8">
            <a:extLst>
              <a:ext uri="{FF2B5EF4-FFF2-40B4-BE49-F238E27FC236}">
                <a16:creationId xmlns:a16="http://schemas.microsoft.com/office/drawing/2014/main" id="{34753D5B-38FC-72D0-D0C9-94E75D4C54DE}"/>
              </a:ext>
            </a:extLst>
          </p:cNvPr>
          <p:cNvSpPr txBox="1"/>
          <p:nvPr/>
        </p:nvSpPr>
        <p:spPr>
          <a:xfrm>
            <a:off x="5175883" y="5678224"/>
            <a:ext cx="4436747" cy="47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b="1" kern="1200" dirty="0">
                <a:solidFill>
                  <a:srgbClr val="384C5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en-US" sz="1100" b="1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תיבת טקסט 8">
            <a:extLst>
              <a:ext uri="{FF2B5EF4-FFF2-40B4-BE49-F238E27FC236}">
                <a16:creationId xmlns:a16="http://schemas.microsoft.com/office/drawing/2014/main" id="{1D32CB66-9F89-EE40-7480-19A71910633B}"/>
              </a:ext>
            </a:extLst>
          </p:cNvPr>
          <p:cNvSpPr txBox="1"/>
          <p:nvPr/>
        </p:nvSpPr>
        <p:spPr>
          <a:xfrm>
            <a:off x="5175882" y="6308637"/>
            <a:ext cx="4436747" cy="3440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1600" b="1" dirty="0">
                <a:solidFill>
                  <a:srgbClr val="384C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המצגת במימון קרן שלם</a:t>
            </a:r>
            <a:endParaRPr lang="en-US" sz="900" b="1" dirty="0">
              <a:solidFill>
                <a:srgbClr val="384C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4053FC6-EE8E-674A-2BAB-5E0FA62DF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6159202"/>
            <a:ext cx="4959807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3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CF14-C6D8-4235-809B-9DA9DED5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0436" y="289560"/>
            <a:ext cx="6812852" cy="6400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אני מרגישה טוב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A3EE2B-1147-5D96-37F9-767C5DAA1E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erson lying on a bed&#10;&#10;Description automatically generated with medium confidence">
            <a:extLst>
              <a:ext uri="{FF2B5EF4-FFF2-40B4-BE49-F238E27FC236}">
                <a16:creationId xmlns:a16="http://schemas.microsoft.com/office/drawing/2014/main" id="{41075722-68C4-1A51-2557-274EF1352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" y="1210943"/>
            <a:ext cx="7884160" cy="525610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65BAD04-C5CE-B77F-9D4A-FCE25963B324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677005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CF14-C6D8-4235-809B-9DA9DED5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574" y="99061"/>
            <a:ext cx="6812852" cy="8686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המחזור שלי סדיר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18FC82-7DC6-0B07-292D-3CFB2F78E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B42650D-060F-DAC2-D78F-6D20799B9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" y="1095586"/>
            <a:ext cx="7843520" cy="522901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43B7BC3-DA40-9661-0B42-0A032EAD043A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189113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BF2C-1CA7-4ED0-97A6-9F8214866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" y="241681"/>
            <a:ext cx="9154160" cy="8412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יש לי שאלות שקשורות ביחסי מין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AC5596-25AF-EFA6-06EE-1C13873DA3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2EA7CFB-0ADF-0DEB-4EA6-53D193BE4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" y="1330960"/>
            <a:ext cx="7414260" cy="494284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248D8A3-2BE9-331C-8622-17335EF7582B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124787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BF2C-1CA7-4ED0-97A6-9F8214866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93040"/>
            <a:ext cx="9286240" cy="9398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הגעתי לגיל 45 והמחזור שלי מאחר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5C89E7F-67EA-BD2E-83A4-2B3C317F9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197BB44C-E687-5651-9EBD-99A6459E0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10531" r="6156" b="7549"/>
          <a:stretch/>
        </p:blipFill>
        <p:spPr>
          <a:xfrm>
            <a:off x="1163320" y="1046480"/>
            <a:ext cx="7569200" cy="530352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8C9C86B-2848-EC5B-D060-1543A4B81A6B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727472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2A4F5CD1-D3C5-4CF8-AD92-98FD068C6881}"/>
              </a:ext>
            </a:extLst>
          </p:cNvPr>
          <p:cNvSpPr txBox="1">
            <a:spLocks/>
          </p:cNvSpPr>
          <p:nvPr/>
        </p:nvSpPr>
        <p:spPr>
          <a:xfrm>
            <a:off x="1301948" y="-14879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742950" rtl="0">
              <a:lnSpc>
                <a:spcPct val="100000"/>
              </a:lnSpc>
              <a:spcBef>
                <a:spcPct val="0"/>
              </a:spcBef>
              <a:buNone/>
              <a:defRPr sz="5400" b="1">
                <a:solidFill>
                  <a:srgbClr val="384C5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מגרד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4AAEC-93B1-FA44-4B0D-0FBAE3A0A0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D37ED239-2A22-9362-4CDC-CFC0E88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1" y="794591"/>
            <a:ext cx="8581017" cy="568353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DAC3C73-1C88-84A5-2AA1-CF3D65DE8425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16741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D7A17A5-CE29-4C37-999F-91FA986D44AB}"/>
              </a:ext>
            </a:extLst>
          </p:cNvPr>
          <p:cNvSpPr txBox="1">
            <a:spLocks/>
          </p:cNvSpPr>
          <p:nvPr/>
        </p:nvSpPr>
        <p:spPr>
          <a:xfrm>
            <a:off x="1323550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שורף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045C1-5205-BD2E-C8B8-7CCEAF9BB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 descr="A person wearing a white tank top and blue shorts&#10;&#10;Description automatically generated with low confidence">
            <a:extLst>
              <a:ext uri="{FF2B5EF4-FFF2-40B4-BE49-F238E27FC236}">
                <a16:creationId xmlns:a16="http://schemas.microsoft.com/office/drawing/2014/main" id="{D229CF15-A4A8-35CA-E6F4-D55C660FE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54946"/>
            <a:ext cx="7955280" cy="530352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4AB0502-8987-4AC1-4AA7-52092AE74C93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14440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B300F-546E-6116-E5F9-1D08FFCCE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325F4-6BDE-6054-4B3B-F63709E344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80CE8C0-3442-454A-A3F2-1E0D777C38C3}"/>
              </a:ext>
            </a:extLst>
          </p:cNvPr>
          <p:cNvSpPr txBox="1">
            <a:spLocks/>
          </p:cNvSpPr>
          <p:nvPr/>
        </p:nvSpPr>
        <p:spPr>
          <a:xfrm>
            <a:off x="1323550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גוש</a:t>
            </a:r>
            <a:r>
              <a:rPr lang="he-IL" sz="4875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בשד</a:t>
            </a:r>
          </a:p>
        </p:txBody>
      </p:sp>
      <p:pic>
        <p:nvPicPr>
          <p:cNvPr id="5" name="Picture 4" descr="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AFBBB5A7-05ED-C1C2-FA2F-361E1FE9A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1" y="987552"/>
            <a:ext cx="7161676" cy="5296059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8849C33-91B2-C94B-28AB-95AC153EAE4A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158048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756C0B85-B0B0-4F81-B39D-872C38539226}"/>
              </a:ext>
            </a:extLst>
          </p:cNvPr>
          <p:cNvSpPr txBox="1">
            <a:spLocks/>
          </p:cNvSpPr>
          <p:nvPr/>
        </p:nvSpPr>
        <p:spPr>
          <a:xfrm>
            <a:off x="1262589" y="-72584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algn="ctr" defTabSz="742950">
              <a:lnSpc>
                <a:spcPct val="100000"/>
              </a:lnSpc>
              <a:spcBef>
                <a:spcPct val="0"/>
              </a:spcBef>
              <a:buNone/>
              <a:defRPr sz="5400" b="1">
                <a:solidFill>
                  <a:srgbClr val="384C5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השמנתי בבטן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2CF63-6CA9-0655-CF6B-F6B0128D7D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2ABA9-83EF-32D2-9DDC-46187581B1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Picture 5" descr="A picture containing person, person, clothing, lady&#10;&#10;Description automatically generated">
            <a:extLst>
              <a:ext uri="{FF2B5EF4-FFF2-40B4-BE49-F238E27FC236}">
                <a16:creationId xmlns:a16="http://schemas.microsoft.com/office/drawing/2014/main" id="{BC477258-BB40-AAD3-C5F5-E31CC57C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12" y="987552"/>
            <a:ext cx="7415399" cy="542544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C7DDE41-D850-37BE-0513-9103DB373B04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802087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5C89E7F-67EA-BD2E-83A4-2B3C317F9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666DAF1C-B880-5856-4993-2AD1E8B86BE9}"/>
              </a:ext>
            </a:extLst>
          </p:cNvPr>
          <p:cNvSpPr txBox="1">
            <a:spLocks/>
          </p:cNvSpPr>
          <p:nvPr/>
        </p:nvSpPr>
        <p:spPr>
          <a:xfrm>
            <a:off x="266330" y="0"/>
            <a:ext cx="9419208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he-IL"/>
            </a:defPPr>
            <a:lvl1pPr algn="ctr" defTabSz="742950">
              <a:lnSpc>
                <a:spcPct val="100000"/>
              </a:lnSpc>
              <a:spcBef>
                <a:spcPct val="0"/>
              </a:spcBef>
              <a:buNone/>
              <a:defRPr sz="5400" b="1">
                <a:solidFill>
                  <a:srgbClr val="384C5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לא קיבלתי מחזור כבר כמה חודשים</a:t>
            </a:r>
          </a:p>
        </p:txBody>
      </p:sp>
      <p:pic>
        <p:nvPicPr>
          <p:cNvPr id="5" name="Picture 4" descr="A person holding a clock&#10;&#10;Description automatically generated">
            <a:extLst>
              <a:ext uri="{FF2B5EF4-FFF2-40B4-BE49-F238E27FC236}">
                <a16:creationId xmlns:a16="http://schemas.microsoft.com/office/drawing/2014/main" id="{34B15C1D-9EC4-1EED-65A5-18318B40F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0943"/>
            <a:ext cx="7467600" cy="49784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8E9C025-DEDF-ADD6-2D91-42925CBD30FB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59533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D9DF-31BD-1312-7B4D-9FB626594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+</a:t>
            </a:r>
          </a:p>
        </p:txBody>
      </p:sp>
      <p:sp>
        <p:nvSpPr>
          <p:cNvPr id="27" name="כותרת 1">
            <a:extLst>
              <a:ext uri="{FF2B5EF4-FFF2-40B4-BE49-F238E27FC236}">
                <a16:creationId xmlns:a16="http://schemas.microsoft.com/office/drawing/2014/main" id="{22BC9C60-3EA7-1746-DAFD-F4811F15C642}"/>
              </a:ext>
            </a:extLst>
          </p:cNvPr>
          <p:cNvSpPr txBox="1">
            <a:spLocks/>
          </p:cNvSpPr>
          <p:nvPr/>
        </p:nvSpPr>
        <p:spPr>
          <a:xfrm>
            <a:off x="1100838" y="-37402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אברי המין הנשיים</a:t>
            </a:r>
          </a:p>
        </p:txBody>
      </p:sp>
      <p:pic>
        <p:nvPicPr>
          <p:cNvPr id="4" name="Picture 3" descr="A picture containing underwear&#10;&#10;Description automatically generated">
            <a:extLst>
              <a:ext uri="{FF2B5EF4-FFF2-40B4-BE49-F238E27FC236}">
                <a16:creationId xmlns:a16="http://schemas.microsoft.com/office/drawing/2014/main" id="{D607D3F4-BD9C-AEDD-BF28-C89F8CB4E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94" y="1320800"/>
            <a:ext cx="5053153" cy="50495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24B544-6C48-EBB2-D2C0-2E7E1821A4D1}"/>
              </a:ext>
            </a:extLst>
          </p:cNvPr>
          <p:cNvCxnSpPr>
            <a:cxnSpLocks/>
          </p:cNvCxnSpPr>
          <p:nvPr/>
        </p:nvCxnSpPr>
        <p:spPr>
          <a:xfrm>
            <a:off x="4953000" y="322072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E4975D-BE10-2847-0431-8E1427112242}"/>
              </a:ext>
            </a:extLst>
          </p:cNvPr>
          <p:cNvCxnSpPr>
            <a:cxnSpLocks/>
          </p:cNvCxnSpPr>
          <p:nvPr/>
        </p:nvCxnSpPr>
        <p:spPr>
          <a:xfrm>
            <a:off x="1100838" y="396240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11D51-B731-4463-9562-3C2A23F830F4}"/>
              </a:ext>
            </a:extLst>
          </p:cNvPr>
          <p:cNvCxnSpPr>
            <a:cxnSpLocks/>
          </p:cNvCxnSpPr>
          <p:nvPr/>
        </p:nvCxnSpPr>
        <p:spPr>
          <a:xfrm>
            <a:off x="1100838" y="455168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9621B-E524-5070-ABC7-BB459BFAC3F8}"/>
              </a:ext>
            </a:extLst>
          </p:cNvPr>
          <p:cNvCxnSpPr>
            <a:cxnSpLocks/>
          </p:cNvCxnSpPr>
          <p:nvPr/>
        </p:nvCxnSpPr>
        <p:spPr>
          <a:xfrm>
            <a:off x="277878" y="3098800"/>
            <a:ext cx="371348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D773F8-28D5-E0E6-2E5C-47DDB27C2D3F}"/>
              </a:ext>
            </a:extLst>
          </p:cNvPr>
          <p:cNvCxnSpPr>
            <a:cxnSpLocks/>
          </p:cNvCxnSpPr>
          <p:nvPr/>
        </p:nvCxnSpPr>
        <p:spPr>
          <a:xfrm>
            <a:off x="833120" y="2682240"/>
            <a:ext cx="2839720" cy="0"/>
          </a:xfrm>
          <a:prstGeom prst="line">
            <a:avLst/>
          </a:prstGeom>
          <a:ln w="28575">
            <a:solidFill>
              <a:srgbClr val="384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כותרת 1">
            <a:extLst>
              <a:ext uri="{FF2B5EF4-FFF2-40B4-BE49-F238E27FC236}">
                <a16:creationId xmlns:a16="http://schemas.microsoft.com/office/drawing/2014/main" id="{6102D14F-3257-CB09-8691-1DE9789C4DC8}"/>
              </a:ext>
            </a:extLst>
          </p:cNvPr>
          <p:cNvSpPr txBox="1">
            <a:spLocks/>
          </p:cNvSpPr>
          <p:nvPr/>
        </p:nvSpPr>
        <p:spPr>
          <a:xfrm>
            <a:off x="7614920" y="2480341"/>
            <a:ext cx="1549400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רחם</a:t>
            </a: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33A8F242-DAFC-F9B2-D34D-E22B318BD9E3}"/>
              </a:ext>
            </a:extLst>
          </p:cNvPr>
          <p:cNvSpPr txBox="1">
            <a:spLocks/>
          </p:cNvSpPr>
          <p:nvPr/>
        </p:nvSpPr>
        <p:spPr>
          <a:xfrm>
            <a:off x="652155" y="2035637"/>
            <a:ext cx="1549400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חצוצרות</a:t>
            </a: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8692FA77-32BE-D9CB-8EB0-D4B4B7A20AEC}"/>
              </a:ext>
            </a:extLst>
          </p:cNvPr>
          <p:cNvSpPr txBox="1">
            <a:spLocks/>
          </p:cNvSpPr>
          <p:nvPr/>
        </p:nvSpPr>
        <p:spPr>
          <a:xfrm>
            <a:off x="-14512" y="2480341"/>
            <a:ext cx="1549400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שחלות</a:t>
            </a: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6DE5C998-DC24-73AD-81DB-D88E2B3B961C}"/>
              </a:ext>
            </a:extLst>
          </p:cNvPr>
          <p:cNvSpPr txBox="1">
            <a:spLocks/>
          </p:cNvSpPr>
          <p:nvPr/>
        </p:nvSpPr>
        <p:spPr>
          <a:xfrm>
            <a:off x="987055" y="3346163"/>
            <a:ext cx="1788854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צוואר הרחם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ABB68FAE-BA6C-F7DB-4510-79FE43053D2A}"/>
              </a:ext>
            </a:extLst>
          </p:cNvPr>
          <p:cNvSpPr txBox="1">
            <a:spLocks/>
          </p:cNvSpPr>
          <p:nvPr/>
        </p:nvSpPr>
        <p:spPr>
          <a:xfrm>
            <a:off x="652155" y="3890075"/>
            <a:ext cx="1788854" cy="86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28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נרתיק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88BB8A3-8435-6228-AED7-293543627C61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20582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כותרת 1">
            <a:extLst>
              <a:ext uri="{FF2B5EF4-FFF2-40B4-BE49-F238E27FC236}">
                <a16:creationId xmlns:a16="http://schemas.microsoft.com/office/drawing/2014/main" id="{D921EE1B-37C1-884D-D26B-2AD53F097A35}"/>
              </a:ext>
            </a:extLst>
          </p:cNvPr>
          <p:cNvSpPr txBox="1">
            <a:spLocks/>
          </p:cNvSpPr>
          <p:nvPr/>
        </p:nvSpPr>
        <p:spPr>
          <a:xfrm>
            <a:off x="1209114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הרחם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06C525-771A-2273-9200-7F5B380198DD}"/>
              </a:ext>
            </a:extLst>
          </p:cNvPr>
          <p:cNvGrpSpPr/>
          <p:nvPr/>
        </p:nvGrpSpPr>
        <p:grpSpPr>
          <a:xfrm>
            <a:off x="2580640" y="854592"/>
            <a:ext cx="5455920" cy="5722348"/>
            <a:chOff x="2753360" y="844432"/>
            <a:chExt cx="5455920" cy="5722348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37F994A5-D600-2C2F-DB0C-F9F63611F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47" r="67487"/>
            <a:stretch/>
          </p:blipFill>
          <p:spPr>
            <a:xfrm>
              <a:off x="2753360" y="844432"/>
              <a:ext cx="4399280" cy="572234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042232-7FDF-F923-2446-B80E2D7A31EC}"/>
                </a:ext>
              </a:extLst>
            </p:cNvPr>
            <p:cNvSpPr/>
            <p:nvPr/>
          </p:nvSpPr>
          <p:spPr>
            <a:xfrm>
              <a:off x="6878320" y="1239520"/>
              <a:ext cx="133096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D5FADF4-95BE-7316-B12C-837B0E622012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12890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כותרת 1">
            <a:extLst>
              <a:ext uri="{FF2B5EF4-FFF2-40B4-BE49-F238E27FC236}">
                <a16:creationId xmlns:a16="http://schemas.microsoft.com/office/drawing/2014/main" id="{D921EE1B-37C1-884D-D26B-2AD53F097A35}"/>
              </a:ext>
            </a:extLst>
          </p:cNvPr>
          <p:cNvSpPr txBox="1">
            <a:spLocks/>
          </p:cNvSpPr>
          <p:nvPr/>
        </p:nvSpPr>
        <p:spPr>
          <a:xfrm>
            <a:off x="1209114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רחם עם עובר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6C59188-6A88-6EFD-0CD4-B42168147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561" y="1077786"/>
            <a:ext cx="7040878" cy="5419148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BB88A64-A241-CDD2-FC81-22F5A76289BE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84134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54B7D311-A16E-3C2F-7AAE-5A742199D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170094F9-AA8A-4C65-8D1C-6E18C7FCB384}"/>
              </a:ext>
            </a:extLst>
          </p:cNvPr>
          <p:cNvSpPr txBox="1">
            <a:spLocks/>
          </p:cNvSpPr>
          <p:nvPr/>
        </p:nvSpPr>
        <p:spPr>
          <a:xfrm>
            <a:off x="1209114" y="0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שחלות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4CDCE-136E-D6E5-8623-9CDB8CA6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80" y="1210943"/>
            <a:ext cx="7162588" cy="515467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C71C817-EFB6-7C2B-21B7-56E2C4060960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76629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B4797F-49F8-DE9E-57B3-E6E2EA546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A488BB-0AD7-33CD-E52A-57449C7C06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E5801C9-D126-46EB-BE66-D680A8A41974}"/>
              </a:ext>
            </a:extLst>
          </p:cNvPr>
          <p:cNvSpPr txBox="1">
            <a:spLocks/>
          </p:cNvSpPr>
          <p:nvPr/>
        </p:nvSpPr>
        <p:spPr>
          <a:xfrm>
            <a:off x="1100838" y="-159322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שדיים</a:t>
            </a:r>
          </a:p>
        </p:txBody>
      </p:sp>
      <p:pic>
        <p:nvPicPr>
          <p:cNvPr id="6" name="Picture 5" descr="A picture containing person, wall, indoor, underwear&#10;&#10;Description automatically generated">
            <a:extLst>
              <a:ext uri="{FF2B5EF4-FFF2-40B4-BE49-F238E27FC236}">
                <a16:creationId xmlns:a16="http://schemas.microsoft.com/office/drawing/2014/main" id="{979C414E-3C86-943E-040B-8DA62B3F0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84" y="918464"/>
            <a:ext cx="7391400" cy="554355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63509D4-D0F0-B021-D033-B6E638C3E6F1}"/>
              </a:ext>
            </a:extLst>
          </p:cNvPr>
          <p:cNvSpPr txBox="1"/>
          <p:nvPr/>
        </p:nvSpPr>
        <p:spPr>
          <a:xfrm>
            <a:off x="-72642" y="6581001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32432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2FBE422D-4129-4F20-918F-51190278DFC7}"/>
              </a:ext>
            </a:extLst>
          </p:cNvPr>
          <p:cNvSpPr txBox="1">
            <a:spLocks/>
          </p:cNvSpPr>
          <p:nvPr/>
        </p:nvSpPr>
        <p:spPr>
          <a:xfrm>
            <a:off x="1100839" y="-86001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הנרתיק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B6D2388-90AF-D545-7040-6F3779AF5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r="67487"/>
          <a:stretch/>
        </p:blipFill>
        <p:spPr>
          <a:xfrm>
            <a:off x="548640" y="867219"/>
            <a:ext cx="4399280" cy="572234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5BBE371-90E3-7924-7B41-9728A961D11A}"/>
              </a:ext>
            </a:extLst>
          </p:cNvPr>
          <p:cNvSpPr/>
          <p:nvPr/>
        </p:nvSpPr>
        <p:spPr>
          <a:xfrm>
            <a:off x="4419600" y="1355539"/>
            <a:ext cx="548640" cy="13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8A9F8-9ECA-827C-97D3-65B23AFE3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-458" r="19491" b="-2"/>
          <a:stretch/>
        </p:blipFill>
        <p:spPr>
          <a:xfrm>
            <a:off x="5933440" y="867219"/>
            <a:ext cx="3891280" cy="5178246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63971CBA-C810-4C0E-A3F3-32609000BDBE}"/>
              </a:ext>
            </a:extLst>
          </p:cNvPr>
          <p:cNvSpPr/>
          <p:nvPr/>
        </p:nvSpPr>
        <p:spPr>
          <a:xfrm rot="1039777">
            <a:off x="2736729" y="4379610"/>
            <a:ext cx="772360" cy="13021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8">
            <a:extLst>
              <a:ext uri="{FF2B5EF4-FFF2-40B4-BE49-F238E27FC236}">
                <a16:creationId xmlns:a16="http://schemas.microsoft.com/office/drawing/2014/main" id="{389682E5-BA95-694B-DDB3-0C50A9FD9849}"/>
              </a:ext>
            </a:extLst>
          </p:cNvPr>
          <p:cNvSpPr/>
          <p:nvPr/>
        </p:nvSpPr>
        <p:spPr>
          <a:xfrm>
            <a:off x="6833467" y="3429000"/>
            <a:ext cx="1726742" cy="276628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2864351-B2A7-C5F3-413B-C0ABE5723D77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1728386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2FBE422D-4129-4F20-918F-51190278DFC7}"/>
              </a:ext>
            </a:extLst>
          </p:cNvPr>
          <p:cNvSpPr txBox="1">
            <a:spLocks/>
          </p:cNvSpPr>
          <p:nvPr/>
        </p:nvSpPr>
        <p:spPr>
          <a:xfrm>
            <a:off x="754300" y="-119124"/>
            <a:ext cx="7704321" cy="107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5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400" b="1" i="0" u="none" strike="noStrike" kern="1200" cap="none" spc="0" normalizeH="0" baseline="0" noProof="0" dirty="0">
                <a:ln>
                  <a:noFill/>
                </a:ln>
                <a:solidFill>
                  <a:srgbClr val="384C5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צוואר הרחם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BE3790E-8F9E-D39F-28E5-8FCEA3D0D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2" r="67487"/>
          <a:stretch/>
        </p:blipFill>
        <p:spPr>
          <a:xfrm>
            <a:off x="107948" y="1982215"/>
            <a:ext cx="5701243" cy="4589691"/>
          </a:xfrm>
          <a:prstGeom prst="rect">
            <a:avLst/>
          </a:prstGeom>
        </p:spPr>
      </p:pic>
      <p:sp>
        <p:nvSpPr>
          <p:cNvPr id="12" name="אליפסה 8">
            <a:extLst>
              <a:ext uri="{FF2B5EF4-FFF2-40B4-BE49-F238E27FC236}">
                <a16:creationId xmlns:a16="http://schemas.microsoft.com/office/drawing/2014/main" id="{98F542C2-9110-CDFE-1243-4B26F6CE5692}"/>
              </a:ext>
            </a:extLst>
          </p:cNvPr>
          <p:cNvSpPr/>
          <p:nvPr/>
        </p:nvSpPr>
        <p:spPr>
          <a:xfrm rot="1039777">
            <a:off x="3289429" y="3162092"/>
            <a:ext cx="675382" cy="83713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67C70-5A47-4E62-46E8-7E135CFB8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r="22219"/>
          <a:stretch/>
        </p:blipFill>
        <p:spPr>
          <a:xfrm>
            <a:off x="5809191" y="1080582"/>
            <a:ext cx="3586480" cy="5154676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CE85948A-EB0B-2538-87A5-382C7717505B}"/>
              </a:ext>
            </a:extLst>
          </p:cNvPr>
          <p:cNvSpPr/>
          <p:nvPr/>
        </p:nvSpPr>
        <p:spPr>
          <a:xfrm>
            <a:off x="6559273" y="3477082"/>
            <a:ext cx="1694734" cy="118587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46AA427-95BB-3FB4-F16D-57F3831C1D09}"/>
              </a:ext>
            </a:extLst>
          </p:cNvPr>
          <p:cNvSpPr txBox="1"/>
          <p:nvPr/>
        </p:nvSpPr>
        <p:spPr>
          <a:xfrm>
            <a:off x="-14512" y="64823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3875349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9CF14-C6D8-4235-809B-9DA9DED5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032" y="166802"/>
            <a:ext cx="8048624" cy="713860"/>
          </a:xfrm>
        </p:spPr>
        <p:txBody>
          <a:bodyPr anchor="ctr">
            <a:noAutofit/>
          </a:bodyPr>
          <a:lstStyle/>
          <a:p>
            <a:r>
              <a:rPr lang="he-IL" sz="5400" b="1" dirty="0">
                <a:solidFill>
                  <a:srgbClr val="384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השדיים שלי נעימים למגע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BBBF155-FAE6-E3B2-6B2E-05FF12F04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3998" y="6062792"/>
            <a:ext cx="5498881" cy="422504"/>
          </a:xfrm>
        </p:spPr>
        <p:txBody>
          <a:bodyPr>
            <a:normAutofit/>
          </a:bodyPr>
          <a:lstStyle/>
          <a:p>
            <a:endParaRPr lang="he-IL" sz="1100"/>
          </a:p>
        </p:txBody>
      </p:sp>
      <p:pic>
        <p:nvPicPr>
          <p:cNvPr id="5" name="Picture 4" descr="A person with the hands on the chest&#10;&#10;Description automatically generated with low confidence">
            <a:extLst>
              <a:ext uri="{FF2B5EF4-FFF2-40B4-BE49-F238E27FC236}">
                <a16:creationId xmlns:a16="http://schemas.microsoft.com/office/drawing/2014/main" id="{1550B7A8-B4B3-D9D4-9BBC-804E86E9E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1100313"/>
            <a:ext cx="7706096" cy="5384983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26A3EB1-2360-606F-893E-15927087B1A2}"/>
              </a:ext>
            </a:extLst>
          </p:cNvPr>
          <p:cNvSpPr txBox="1"/>
          <p:nvPr/>
        </p:nvSpPr>
        <p:spPr>
          <a:xfrm>
            <a:off x="-14512" y="6533143"/>
            <a:ext cx="234696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/>
              <a:t>https://www.shutterstock.com</a:t>
            </a:r>
            <a:endParaRPr lang="he-IL" sz="1200" dirty="0"/>
          </a:p>
        </p:txBody>
      </p:sp>
    </p:spTree>
    <p:extLst>
      <p:ext uri="{BB962C8B-B14F-4D97-AF65-F5344CB8AC3E}">
        <p14:creationId xmlns:p14="http://schemas.microsoft.com/office/powerpoint/2010/main" val="2014328170"/>
      </p:ext>
    </p:extLst>
  </p:cSld>
  <p:clrMapOvr>
    <a:masterClrMapping/>
  </p:clrMapOvr>
</p:sld>
</file>

<file path=ppt/theme/theme1.xml><?xml version="1.0" encoding="utf-8"?>
<a:theme xmlns:a="http://schemas.openxmlformats.org/drawingml/2006/main" name="1_BohemianVTI">
  <a:themeElements>
    <a:clrScheme name="AnalogousFromRegularSeedLeftStep">
      <a:dk1>
        <a:srgbClr val="000000"/>
      </a:dk1>
      <a:lt1>
        <a:srgbClr val="FFFFFF"/>
      </a:lt1>
      <a:dk2>
        <a:srgbClr val="31231C"/>
      </a:dk2>
      <a:lt2>
        <a:srgbClr val="F3F0F1"/>
      </a:lt2>
      <a:accent1>
        <a:srgbClr val="43B38F"/>
      </a:accent1>
      <a:accent2>
        <a:srgbClr val="38B458"/>
      </a:accent2>
      <a:accent3>
        <a:srgbClr val="55B543"/>
      </a:accent3>
      <a:accent4>
        <a:srgbClr val="7BAF36"/>
      </a:accent4>
      <a:accent5>
        <a:srgbClr val="A4A53E"/>
      </a:accent5>
      <a:accent6>
        <a:srgbClr val="B48238"/>
      </a:accent6>
      <a:hlink>
        <a:srgbClr val="C0436B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2_BohemianVTI">
  <a:themeElements>
    <a:clrScheme name="AnalogousFromRegularSeedLeftStep">
      <a:dk1>
        <a:srgbClr val="000000"/>
      </a:dk1>
      <a:lt1>
        <a:srgbClr val="FFFFFF"/>
      </a:lt1>
      <a:dk2>
        <a:srgbClr val="31231C"/>
      </a:dk2>
      <a:lt2>
        <a:srgbClr val="F3F0F1"/>
      </a:lt2>
      <a:accent1>
        <a:srgbClr val="43B38F"/>
      </a:accent1>
      <a:accent2>
        <a:srgbClr val="38B458"/>
      </a:accent2>
      <a:accent3>
        <a:srgbClr val="55B543"/>
      </a:accent3>
      <a:accent4>
        <a:srgbClr val="7BAF36"/>
      </a:accent4>
      <a:accent5>
        <a:srgbClr val="A4A53E"/>
      </a:accent5>
      <a:accent6>
        <a:srgbClr val="B48238"/>
      </a:accent6>
      <a:hlink>
        <a:srgbClr val="C0436B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nalogousFromRegularSeedLeftStep">
    <a:dk1>
      <a:srgbClr val="000000"/>
    </a:dk1>
    <a:lt1>
      <a:srgbClr val="FFFFFF"/>
    </a:lt1>
    <a:dk2>
      <a:srgbClr val="31231C"/>
    </a:dk2>
    <a:lt2>
      <a:srgbClr val="F3F0F1"/>
    </a:lt2>
    <a:accent1>
      <a:srgbClr val="43B38F"/>
    </a:accent1>
    <a:accent2>
      <a:srgbClr val="38B458"/>
    </a:accent2>
    <a:accent3>
      <a:srgbClr val="55B543"/>
    </a:accent3>
    <a:accent4>
      <a:srgbClr val="7BAF36"/>
    </a:accent4>
    <a:accent5>
      <a:srgbClr val="A4A53E"/>
    </a:accent5>
    <a:accent6>
      <a:srgbClr val="B48238"/>
    </a:accent6>
    <a:hlink>
      <a:srgbClr val="C0436B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F9539AC73C834483D608DD3F212A67" ma:contentTypeVersion="13" ma:contentTypeDescription="Create a new document." ma:contentTypeScope="" ma:versionID="4bd402111bfc2339df0e88175f9a5bf3">
  <xsd:schema xmlns:xsd="http://www.w3.org/2001/XMLSchema" xmlns:xs="http://www.w3.org/2001/XMLSchema" xmlns:p="http://schemas.microsoft.com/office/2006/metadata/properties" xmlns:ns3="fccbc721-e9ed-4622-9cf9-425783c8714c" xmlns:ns4="5df06885-0aa6-4b80-a57f-4bf7f765ee6a" targetNamespace="http://schemas.microsoft.com/office/2006/metadata/properties" ma:root="true" ma:fieldsID="3073c3e96e396b82e10692e94c0d5f0d" ns3:_="" ns4:_="">
    <xsd:import namespace="fccbc721-e9ed-4622-9cf9-425783c8714c"/>
    <xsd:import namespace="5df06885-0aa6-4b80-a57f-4bf7f765ee6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bc721-e9ed-4622-9cf9-425783c871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6885-0aa6-4b80-a57f-4bf7f765ee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39792F-5167-451D-AD60-7CC75E1E4F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9B1B18-E3B1-4CA5-91F1-61D2D6D76D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cbc721-e9ed-4622-9cf9-425783c8714c"/>
    <ds:schemaRef ds:uri="5df06885-0aa6-4b80-a57f-4bf7f765ee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96AAF9-AC12-48C4-B3D2-D01B98812BA4}">
  <ds:schemaRefs>
    <ds:schemaRef ds:uri="5df06885-0aa6-4b80-a57f-4bf7f765ee6a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fccbc721-e9ed-4622-9cf9-425783c8714c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2356</TotalTime>
  <Words>209</Words>
  <Application>Microsoft Office PowerPoint</Application>
  <PresentationFormat>נייר A4 ‏(210x297 מ"מ)</PresentationFormat>
  <Paragraphs>66</Paragraphs>
  <Slides>18</Slides>
  <Notes>18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18</vt:i4>
      </vt:variant>
    </vt:vector>
  </HeadingPairs>
  <TitlesOfParts>
    <vt:vector size="25" baseType="lpstr">
      <vt:lpstr>Arial</vt:lpstr>
      <vt:lpstr>Avenir Next LT Pro</vt:lpstr>
      <vt:lpstr>Calibri</vt:lpstr>
      <vt:lpstr>Lucida Sans Unicode</vt:lpstr>
      <vt:lpstr>Modern Love</vt:lpstr>
      <vt:lpstr>1_BohemianVTI</vt:lpstr>
      <vt:lpstr>2_BohemianVTI</vt:lpstr>
      <vt:lpstr>מצגת של PowerPoint‏</vt:lpstr>
      <vt:lpstr>+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השדיים שלי נעימים למגע</vt:lpstr>
      <vt:lpstr>אני מרגישה טוב</vt:lpstr>
      <vt:lpstr>המחזור שלי סדיר</vt:lpstr>
      <vt:lpstr>יש לי שאלות שקשורות ביחסי מין</vt:lpstr>
      <vt:lpstr>הגעתי לגיל 45 והמחזור שלי מאחר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הרבה ומעט</dc:title>
  <dc:creator>Yfat Ben Refael</dc:creator>
  <cp:lastModifiedBy>Sharon</cp:lastModifiedBy>
  <cp:revision>8</cp:revision>
  <dcterms:created xsi:type="dcterms:W3CDTF">2021-01-19T12:05:05Z</dcterms:created>
  <dcterms:modified xsi:type="dcterms:W3CDTF">2022-07-13T16:10:51Z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0x0101003FF9539AC73C834483D608DD3F212A67</vt:lpwstr>
  </property>
</Properties>
</file>